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9" r:id="rId3"/>
    <p:sldId id="367" r:id="rId4"/>
    <p:sldId id="357" r:id="rId5"/>
    <p:sldId id="311" r:id="rId6"/>
    <p:sldId id="289" r:id="rId7"/>
    <p:sldId id="405" r:id="rId8"/>
    <p:sldId id="365" r:id="rId9"/>
    <p:sldId id="418" r:id="rId10"/>
    <p:sldId id="419" r:id="rId11"/>
    <p:sldId id="453" r:id="rId12"/>
    <p:sldId id="454" r:id="rId13"/>
    <p:sldId id="407" r:id="rId14"/>
    <p:sldId id="376" r:id="rId15"/>
    <p:sldId id="379" r:id="rId16"/>
    <p:sldId id="378" r:id="rId17"/>
    <p:sldId id="458" r:id="rId18"/>
    <p:sldId id="350" r:id="rId19"/>
    <p:sldId id="459" r:id="rId20"/>
    <p:sldId id="351" r:id="rId21"/>
    <p:sldId id="516" r:id="rId22"/>
    <p:sldId id="427" r:id="rId23"/>
    <p:sldId id="460" r:id="rId24"/>
    <p:sldId id="441" r:id="rId25"/>
    <p:sldId id="446" r:id="rId26"/>
    <p:sldId id="344" r:id="rId27"/>
    <p:sldId id="354" r:id="rId28"/>
    <p:sldId id="348" r:id="rId29"/>
    <p:sldId id="349" r:id="rId30"/>
    <p:sldId id="533" r:id="rId31"/>
    <p:sldId id="534" r:id="rId32"/>
    <p:sldId id="352" r:id="rId33"/>
    <p:sldId id="535" r:id="rId34"/>
    <p:sldId id="539" r:id="rId35"/>
  </p:sldIdLst>
  <p:sldSz cx="10693400" cy="7561263"/>
  <p:notesSz cx="6858000" cy="9144000"/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47BA"/>
    <a:srgbClr val="8E8F90"/>
    <a:srgbClr val="62259D"/>
    <a:srgbClr val="0095A8"/>
    <a:srgbClr val="FFA300"/>
    <a:srgbClr val="00A0E0"/>
    <a:srgbClr val="DF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213" autoAdjust="0"/>
    <p:restoredTop sz="94660"/>
  </p:normalViewPr>
  <p:slideViewPr>
    <p:cSldViewPr>
      <p:cViewPr varScale="1">
        <p:scale>
          <a:sx n="100" d="100"/>
          <a:sy n="100" d="100"/>
        </p:scale>
        <p:origin x="210" y="90"/>
      </p:cViewPr>
      <p:guideLst>
        <p:guide orient="horz" pos="2382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246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강환수" userId="f1cac8d9-9172-4d6c-9b10-74cb51d57900" providerId="ADAL" clId="{ACC2DA4A-00BE-4ACC-A20C-C73A40136E98}"/>
    <pc:docChg chg="undo custSel addSld delSld modSld sldOrd modMainMaster">
      <pc:chgData name="강환수" userId="f1cac8d9-9172-4d6c-9b10-74cb51d57900" providerId="ADAL" clId="{ACC2DA4A-00BE-4ACC-A20C-C73A40136E98}" dt="2022-05-08T02:32:25.161" v="3802" actId="1076"/>
      <pc:docMkLst>
        <pc:docMk/>
      </pc:docMkLst>
      <pc:sldChg chg="delSp modSp">
        <pc:chgData name="강환수" userId="f1cac8d9-9172-4d6c-9b10-74cb51d57900" providerId="ADAL" clId="{ACC2DA4A-00BE-4ACC-A20C-C73A40136E98}" dt="2022-04-25T06:23:40.427" v="903" actId="478"/>
        <pc:sldMkLst>
          <pc:docMk/>
          <pc:sldMk cId="0" sldId="269"/>
        </pc:sldMkLst>
        <pc:spChg chg="mod">
          <ac:chgData name="강환수" userId="f1cac8d9-9172-4d6c-9b10-74cb51d57900" providerId="ADAL" clId="{ACC2DA4A-00BE-4ACC-A20C-C73A40136E98}" dt="2022-04-25T06:23:35.445" v="902" actId="6549"/>
          <ac:spMkLst>
            <pc:docMk/>
            <pc:sldMk cId="0" sldId="269"/>
            <ac:spMk id="18" creationId="{2DCE9D66-F88F-477B-BB20-8622CB586DAD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5" creationId="{01623BEC-CFA1-4E33-A9E1-958C4606CC60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7" creationId="{21D59295-CBD3-4645-950F-7D196977597C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38" creationId="{0CE322AB-43E7-4FD0-B062-1849046E27CB}"/>
          </ac:spMkLst>
        </pc:spChg>
        <pc:spChg chg="del">
          <ac:chgData name="강환수" userId="f1cac8d9-9172-4d6c-9b10-74cb51d57900" providerId="ADAL" clId="{ACC2DA4A-00BE-4ACC-A20C-C73A40136E98}" dt="2022-04-25T06:23:40.427" v="903" actId="478"/>
          <ac:spMkLst>
            <pc:docMk/>
            <pc:sldMk cId="0" sldId="269"/>
            <ac:spMk id="40" creationId="{08A59B5F-931C-4EBB-98BD-BD8EFB7F664F}"/>
          </ac:spMkLst>
        </pc:sp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6" creationId="{07441D83-84BE-484B-8206-A9C1BF171220}"/>
          </ac:cxnSpMkLst>
        </pc:cxnChg>
        <pc:cxnChg chg="del">
          <ac:chgData name="강환수" userId="f1cac8d9-9172-4d6c-9b10-74cb51d57900" providerId="ADAL" clId="{ACC2DA4A-00BE-4ACC-A20C-C73A40136E98}" dt="2022-04-25T06:23:40.427" v="903" actId="478"/>
          <ac:cxnSpMkLst>
            <pc:docMk/>
            <pc:sldMk cId="0" sldId="269"/>
            <ac:cxnSpMk id="39" creationId="{4BFC7C61-7E4C-46F1-8F71-B8A83BE9B1DB}"/>
          </ac:cxnSpMkLst>
        </pc:cxnChg>
      </pc:sldChg>
      <pc:sldChg chg="modSp">
        <pc:chgData name="강환수" userId="f1cac8d9-9172-4d6c-9b10-74cb51d57900" providerId="ADAL" clId="{ACC2DA4A-00BE-4ACC-A20C-C73A40136E98}" dt="2022-05-05T05:14:57.501" v="1746" actId="6549"/>
        <pc:sldMkLst>
          <pc:docMk/>
          <pc:sldMk cId="1994537786" sldId="350"/>
        </pc:sldMkLst>
        <pc:spChg chg="mod">
          <ac:chgData name="강환수" userId="f1cac8d9-9172-4d6c-9b10-74cb51d57900" providerId="ADAL" clId="{ACC2DA4A-00BE-4ACC-A20C-C73A40136E98}" dt="2022-05-05T05:14:57.501" v="1746" actId="6549"/>
          <ac:spMkLst>
            <pc:docMk/>
            <pc:sldMk cId="1994537786" sldId="350"/>
            <ac:spMk id="2" creationId="{060F18C4-D8C0-4837-8585-5DAAF51BE833}"/>
          </ac:spMkLst>
        </pc:spChg>
      </pc:sldChg>
      <pc:sldChg chg="modSp">
        <pc:chgData name="강환수" userId="f1cac8d9-9172-4d6c-9b10-74cb51d57900" providerId="ADAL" clId="{ACC2DA4A-00BE-4ACC-A20C-C73A40136E98}" dt="2022-05-05T05:14:52.931" v="1744" actId="6549"/>
        <pc:sldMkLst>
          <pc:docMk/>
          <pc:sldMk cId="1782825560" sldId="351"/>
        </pc:sldMkLst>
        <pc:spChg chg="mod">
          <ac:chgData name="강환수" userId="f1cac8d9-9172-4d6c-9b10-74cb51d57900" providerId="ADAL" clId="{ACC2DA4A-00BE-4ACC-A20C-C73A40136E98}" dt="2022-05-05T05:14:52.931" v="1744" actId="6549"/>
          <ac:spMkLst>
            <pc:docMk/>
            <pc:sldMk cId="1782825560" sldId="351"/>
            <ac:spMk id="2" creationId="{EC45B44A-52A3-4AF0-BA9C-9FFC46F59135}"/>
          </ac:spMkLst>
        </pc:spChg>
      </pc:sldChg>
      <pc:sldChg chg="add">
        <pc:chgData name="강환수" userId="f1cac8d9-9172-4d6c-9b10-74cb51d57900" providerId="ADAL" clId="{ACC2DA4A-00BE-4ACC-A20C-C73A40136E98}" dt="2022-04-25T06:21:55.291" v="833"/>
        <pc:sldMkLst>
          <pc:docMk/>
          <pc:sldMk cId="3662750605" sldId="376"/>
        </pc:sldMkLst>
      </pc:sldChg>
      <pc:sldChg chg="modSp add">
        <pc:chgData name="강환수" userId="f1cac8d9-9172-4d6c-9b10-74cb51d57900" providerId="ADAL" clId="{ACC2DA4A-00BE-4ACC-A20C-C73A40136E98}" dt="2022-04-25T06:22:42.949" v="887" actId="6549"/>
        <pc:sldMkLst>
          <pc:docMk/>
          <pc:sldMk cId="4227220350" sldId="378"/>
        </pc:sldMkLst>
        <pc:spChg chg="mod">
          <ac:chgData name="강환수" userId="f1cac8d9-9172-4d6c-9b10-74cb51d57900" providerId="ADAL" clId="{ACC2DA4A-00BE-4ACC-A20C-C73A40136E98}" dt="2022-04-25T06:22:42.949" v="887" actId="6549"/>
          <ac:spMkLst>
            <pc:docMk/>
            <pc:sldMk cId="4227220350" sldId="378"/>
            <ac:spMk id="3" creationId="{475DDFC9-CD8A-419B-9CE3-99BFB8946CA3}"/>
          </ac:spMkLst>
        </pc:spChg>
        <pc:picChg chg="mod">
          <ac:chgData name="강환수" userId="f1cac8d9-9172-4d6c-9b10-74cb51d57900" providerId="ADAL" clId="{ACC2DA4A-00BE-4ACC-A20C-C73A40136E98}" dt="2022-04-25T06:22:17.774" v="834" actId="1076"/>
          <ac:picMkLst>
            <pc:docMk/>
            <pc:sldMk cId="4227220350" sldId="378"/>
            <ac:picMk id="4" creationId="{DDC595A2-784D-48BD-AC0F-D00ED6DA14B8}"/>
          </ac:picMkLst>
        </pc:picChg>
      </pc:sldChg>
      <pc:sldChg chg="add">
        <pc:chgData name="강환수" userId="f1cac8d9-9172-4d6c-9b10-74cb51d57900" providerId="ADAL" clId="{ACC2DA4A-00BE-4ACC-A20C-C73A40136E98}" dt="2022-04-25T06:21:55.291" v="833"/>
        <pc:sldMkLst>
          <pc:docMk/>
          <pc:sldMk cId="1955787153" sldId="379"/>
        </pc:sldMkLst>
      </pc:sldChg>
      <pc:sldChg chg="modSp">
        <pc:chgData name="강환수" userId="f1cac8d9-9172-4d6c-9b10-74cb51d57900" providerId="ADAL" clId="{ACC2DA4A-00BE-4ACC-A20C-C73A40136E98}" dt="2022-04-25T06:21:21.316" v="832" actId="6549"/>
        <pc:sldMkLst>
          <pc:docMk/>
          <pc:sldMk cId="1415921530" sldId="407"/>
        </pc:sldMkLst>
        <pc:spChg chg="mod">
          <ac:chgData name="강환수" userId="f1cac8d9-9172-4d6c-9b10-74cb51d57900" providerId="ADAL" clId="{ACC2DA4A-00BE-4ACC-A20C-C73A40136E98}" dt="2022-04-25T06:21:21.316" v="832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addSp delSp modSp add ord">
        <pc:chgData name="강환수" userId="f1cac8d9-9172-4d6c-9b10-74cb51d57900" providerId="ADAL" clId="{ACC2DA4A-00BE-4ACC-A20C-C73A40136E98}" dt="2022-05-05T05:07:53.834" v="1651"/>
        <pc:sldMkLst>
          <pc:docMk/>
          <pc:sldMk cId="1763363517" sldId="427"/>
        </pc:sldMkLst>
        <pc:spChg chg="mod">
          <ac:chgData name="강환수" userId="f1cac8d9-9172-4d6c-9b10-74cb51d57900" providerId="ADAL" clId="{ACC2DA4A-00BE-4ACC-A20C-C73A40136E98}" dt="2022-05-05T05:07:53.834" v="1651"/>
          <ac:spMkLst>
            <pc:docMk/>
            <pc:sldMk cId="1763363517" sldId="427"/>
            <ac:spMk id="2" creationId="{1DA92A9F-271E-4508-B155-24840C53C1E9}"/>
          </ac:spMkLst>
        </pc:spChg>
        <pc:spChg chg="mod">
          <ac:chgData name="강환수" userId="f1cac8d9-9172-4d6c-9b10-74cb51d57900" providerId="ADAL" clId="{ACC2DA4A-00BE-4ACC-A20C-C73A40136E98}" dt="2022-05-03T23:52:30.261" v="1521"/>
          <ac:spMkLst>
            <pc:docMk/>
            <pc:sldMk cId="1763363517" sldId="427"/>
            <ac:spMk id="3" creationId="{7E421588-C382-4F8B-85E2-622532D235E1}"/>
          </ac:spMkLst>
        </pc:spChg>
        <pc:picChg chg="del">
          <ac:chgData name="강환수" userId="f1cac8d9-9172-4d6c-9b10-74cb51d57900" providerId="ADAL" clId="{ACC2DA4A-00BE-4ACC-A20C-C73A40136E98}" dt="2022-05-03T23:51:34.999" v="1415" actId="478"/>
          <ac:picMkLst>
            <pc:docMk/>
            <pc:sldMk cId="1763363517" sldId="427"/>
            <ac:picMk id="4" creationId="{4100251D-BABD-4FEC-9EC2-F0C422D6E21D}"/>
          </ac:picMkLst>
        </pc:picChg>
        <pc:picChg chg="add mod">
          <ac:chgData name="강환수" userId="f1cac8d9-9172-4d6c-9b10-74cb51d57900" providerId="ADAL" clId="{ACC2DA4A-00BE-4ACC-A20C-C73A40136E98}" dt="2022-05-03T23:52:33.133" v="1527" actId="1036"/>
          <ac:picMkLst>
            <pc:docMk/>
            <pc:sldMk cId="1763363517" sldId="427"/>
            <ac:picMk id="5" creationId="{CD6C00BA-5BFE-49CF-ACCF-7B6010100178}"/>
          </ac:picMkLst>
        </pc:picChg>
      </pc:sldChg>
      <pc:sldChg chg="modSp add">
        <pc:chgData name="강환수" userId="f1cac8d9-9172-4d6c-9b10-74cb51d57900" providerId="ADAL" clId="{ACC2DA4A-00BE-4ACC-A20C-C73A40136E98}" dt="2022-05-07T04:54:49.692" v="1796" actId="20577"/>
        <pc:sldMkLst>
          <pc:docMk/>
          <pc:sldMk cId="1346452563" sldId="441"/>
        </pc:sldMkLst>
        <pc:spChg chg="mod">
          <ac:chgData name="강환수" userId="f1cac8d9-9172-4d6c-9b10-74cb51d57900" providerId="ADAL" clId="{ACC2DA4A-00BE-4ACC-A20C-C73A40136E98}" dt="2022-05-07T04:54:49.692" v="1796" actId="20577"/>
          <ac:spMkLst>
            <pc:docMk/>
            <pc:sldMk cId="1346452563" sldId="441"/>
            <ac:spMk id="2" creationId="{94924CF6-9585-4DC7-B671-03016B57D2C8}"/>
          </ac:spMkLst>
        </pc:spChg>
      </pc:sldChg>
      <pc:sldChg chg="add">
        <pc:chgData name="강환수" userId="f1cac8d9-9172-4d6c-9b10-74cb51d57900" providerId="ADAL" clId="{ACC2DA4A-00BE-4ACC-A20C-C73A40136E98}" dt="2022-05-07T04:53:19.296" v="1784"/>
        <pc:sldMkLst>
          <pc:docMk/>
          <pc:sldMk cId="957394918" sldId="446"/>
        </pc:sldMkLst>
      </pc:sldChg>
      <pc:sldChg chg="addSp delSp modSp">
        <pc:chgData name="강환수" userId="f1cac8d9-9172-4d6c-9b10-74cb51d57900" providerId="ADAL" clId="{ACC2DA4A-00BE-4ACC-A20C-C73A40136E98}" dt="2022-05-03T23:44:58.700" v="1372" actId="1076"/>
        <pc:sldMkLst>
          <pc:docMk/>
          <pc:sldMk cId="1730635969" sldId="454"/>
        </pc:sldMkLst>
        <pc:spChg chg="mod">
          <ac:chgData name="강환수" userId="f1cac8d9-9172-4d6c-9b10-74cb51d57900" providerId="ADAL" clId="{ACC2DA4A-00BE-4ACC-A20C-C73A40136E98}" dt="2022-04-25T06:00:23.807" v="761" actId="6549"/>
          <ac:spMkLst>
            <pc:docMk/>
            <pc:sldMk cId="1730635969" sldId="454"/>
            <ac:spMk id="3" creationId="{7FC4555C-50DC-4579-A2E7-17C7EB1C3AD3}"/>
          </ac:spMkLst>
        </pc:spChg>
        <pc:spChg chg="add del">
          <ac:chgData name="강환수" userId="f1cac8d9-9172-4d6c-9b10-74cb51d57900" providerId="ADAL" clId="{ACC2DA4A-00BE-4ACC-A20C-C73A40136E98}" dt="2022-05-03T23:44:04.163" v="1358" actId="478"/>
          <ac:spMkLst>
            <pc:docMk/>
            <pc:sldMk cId="1730635969" sldId="454"/>
            <ac:spMk id="4" creationId="{59D8FA77-1CC5-49D9-BEA7-0F4818CCDC62}"/>
          </ac:spMkLst>
        </pc:spChg>
        <pc:spChg chg="add del mod">
          <ac:chgData name="강환수" userId="f1cac8d9-9172-4d6c-9b10-74cb51d57900" providerId="ADAL" clId="{ACC2DA4A-00BE-4ACC-A20C-C73A40136E98}" dt="2022-05-03T23:44:15.847" v="1361" actId="478"/>
          <ac:spMkLst>
            <pc:docMk/>
            <pc:sldMk cId="1730635969" sldId="454"/>
            <ac:spMk id="5" creationId="{3B68C675-ECCA-424B-A119-B040DC7F34ED}"/>
          </ac:spMkLst>
        </pc:spChg>
        <pc:spChg chg="add mod">
          <ac:chgData name="강환수" userId="f1cac8d9-9172-4d6c-9b10-74cb51d57900" providerId="ADAL" clId="{ACC2DA4A-00BE-4ACC-A20C-C73A40136E98}" dt="2022-05-03T23:44:58.700" v="1372" actId="1076"/>
          <ac:spMkLst>
            <pc:docMk/>
            <pc:sldMk cId="1730635969" sldId="454"/>
            <ac:spMk id="6" creationId="{7C66BBB2-5A54-4522-B05E-F3C0F00F1308}"/>
          </ac:spMkLst>
        </pc:spChg>
      </pc:sldChg>
      <pc:sldChg chg="addSp modSp add">
        <pc:chgData name="강환수" userId="f1cac8d9-9172-4d6c-9b10-74cb51d57900" providerId="ADAL" clId="{ACC2DA4A-00BE-4ACC-A20C-C73A40136E98}" dt="2022-05-05T05:14:05.427" v="1738" actId="5793"/>
        <pc:sldMkLst>
          <pc:docMk/>
          <pc:sldMk cId="2459547259" sldId="458"/>
        </pc:sldMkLst>
        <pc:spChg chg="mod">
          <ac:chgData name="강환수" userId="f1cac8d9-9172-4d6c-9b10-74cb51d57900" providerId="ADAL" clId="{ACC2DA4A-00BE-4ACC-A20C-C73A40136E98}" dt="2022-05-05T05:14:05.427" v="1738" actId="5793"/>
          <ac:spMkLst>
            <pc:docMk/>
            <pc:sldMk cId="2459547259" sldId="458"/>
            <ac:spMk id="2" creationId="{9DDEE17B-AAE5-4270-B49B-C27727D43559}"/>
          </ac:spMkLst>
        </pc:spChg>
        <pc:spChg chg="mod">
          <ac:chgData name="강환수" userId="f1cac8d9-9172-4d6c-9b10-74cb51d57900" providerId="ADAL" clId="{ACC2DA4A-00BE-4ACC-A20C-C73A40136E98}" dt="2022-05-05T05:12:10.961" v="1655" actId="20577"/>
          <ac:spMkLst>
            <pc:docMk/>
            <pc:sldMk cId="2459547259" sldId="458"/>
            <ac:spMk id="3" creationId="{4B3F70D3-98AC-420C-87C6-36416C9465B4}"/>
          </ac:spMkLst>
        </pc:spChg>
        <pc:spChg chg="add mod">
          <ac:chgData name="강환수" userId="f1cac8d9-9172-4d6c-9b10-74cb51d57900" providerId="ADAL" clId="{ACC2DA4A-00BE-4ACC-A20C-C73A40136E98}" dt="2022-05-05T05:13:19.583" v="1666" actId="14100"/>
          <ac:spMkLst>
            <pc:docMk/>
            <pc:sldMk cId="2459547259" sldId="458"/>
            <ac:spMk id="5" creationId="{3188B669-3A16-4246-B7FF-F63D4AB045E0}"/>
          </ac:spMkLst>
        </pc:spChg>
        <pc:spChg chg="add mod">
          <ac:chgData name="강환수" userId="f1cac8d9-9172-4d6c-9b10-74cb51d57900" providerId="ADAL" clId="{ACC2DA4A-00BE-4ACC-A20C-C73A40136E98}" dt="2022-05-05T05:13:27.482" v="1669" actId="14100"/>
          <ac:spMkLst>
            <pc:docMk/>
            <pc:sldMk cId="2459547259" sldId="458"/>
            <ac:spMk id="6" creationId="{5AF50477-11C9-4FF2-BC23-003D633E434C}"/>
          </ac:spMkLst>
        </pc:spChg>
        <pc:picChg chg="add mod">
          <ac:chgData name="강환수" userId="f1cac8d9-9172-4d6c-9b10-74cb51d57900" providerId="ADAL" clId="{ACC2DA4A-00BE-4ACC-A20C-C73A40136E98}" dt="2022-05-05T05:12:42.188" v="1659" actId="14100"/>
          <ac:picMkLst>
            <pc:docMk/>
            <pc:sldMk cId="2459547259" sldId="458"/>
            <ac:picMk id="4" creationId="{0A13410A-1D2F-4FBA-878A-1F9C6589F9F0}"/>
          </ac:picMkLst>
        </pc:picChg>
      </pc:sldChg>
      <pc:sldChg chg="addSp modSp add">
        <pc:chgData name="강환수" userId="f1cac8d9-9172-4d6c-9b10-74cb51d57900" providerId="ADAL" clId="{ACC2DA4A-00BE-4ACC-A20C-C73A40136E98}" dt="2022-05-05T05:15:26.659" v="1747"/>
        <pc:sldMkLst>
          <pc:docMk/>
          <pc:sldMk cId="1646766670" sldId="459"/>
        </pc:sldMkLst>
        <pc:spChg chg="mod">
          <ac:chgData name="강환수" userId="f1cac8d9-9172-4d6c-9b10-74cb51d57900" providerId="ADAL" clId="{ACC2DA4A-00BE-4ACC-A20C-C73A40136E98}" dt="2022-05-05T05:14:49.429" v="1742" actId="20577"/>
          <ac:spMkLst>
            <pc:docMk/>
            <pc:sldMk cId="1646766670" sldId="459"/>
            <ac:spMk id="2" creationId="{3B06F5B7-7099-4DD1-AF6D-4B217E9DEBEA}"/>
          </ac:spMkLst>
        </pc:spChg>
        <pc:picChg chg="add">
          <ac:chgData name="강환수" userId="f1cac8d9-9172-4d6c-9b10-74cb51d57900" providerId="ADAL" clId="{ACC2DA4A-00BE-4ACC-A20C-C73A40136E98}" dt="2022-05-05T05:15:26.659" v="1747"/>
          <ac:picMkLst>
            <pc:docMk/>
            <pc:sldMk cId="1646766670" sldId="459"/>
            <ac:picMk id="4" creationId="{56C5F9BE-189D-4FA2-8680-8B2C3CBF2BCB}"/>
          </ac:picMkLst>
        </pc:picChg>
      </pc:sldChg>
      <pc:sldChg chg="addSp modSp add">
        <pc:chgData name="강환수" userId="f1cac8d9-9172-4d6c-9b10-74cb51d57900" providerId="ADAL" clId="{ACC2DA4A-00BE-4ACC-A20C-C73A40136E98}" dt="2022-05-05T05:17:20.747" v="1782" actId="1035"/>
        <pc:sldMkLst>
          <pc:docMk/>
          <pc:sldMk cId="2918079950" sldId="460"/>
        </pc:sldMkLst>
        <pc:spChg chg="mod">
          <ac:chgData name="강환수" userId="f1cac8d9-9172-4d6c-9b10-74cb51d57900" providerId="ADAL" clId="{ACC2DA4A-00BE-4ACC-A20C-C73A40136E98}" dt="2022-05-05T05:16:16.931" v="1750"/>
          <ac:spMkLst>
            <pc:docMk/>
            <pc:sldMk cId="2918079950" sldId="460"/>
            <ac:spMk id="2" creationId="{E62CBC67-D580-453E-A1E4-C57F20A39936}"/>
          </ac:spMkLst>
        </pc:spChg>
        <pc:spChg chg="mod">
          <ac:chgData name="강환수" userId="f1cac8d9-9172-4d6c-9b10-74cb51d57900" providerId="ADAL" clId="{ACC2DA4A-00BE-4ACC-A20C-C73A40136E98}" dt="2022-05-05T05:16:58.821" v="1766" actId="6549"/>
          <ac:spMkLst>
            <pc:docMk/>
            <pc:sldMk cId="2918079950" sldId="460"/>
            <ac:spMk id="3" creationId="{6AF61AC5-684D-4C64-987A-D4F6F340FAE8}"/>
          </ac:spMkLst>
        </pc:spChg>
        <pc:picChg chg="add mod">
          <ac:chgData name="강환수" userId="f1cac8d9-9172-4d6c-9b10-74cb51d57900" providerId="ADAL" clId="{ACC2DA4A-00BE-4ACC-A20C-C73A40136E98}" dt="2022-05-05T05:17:20.747" v="1782" actId="1035"/>
          <ac:picMkLst>
            <pc:docMk/>
            <pc:sldMk cId="2918079950" sldId="460"/>
            <ac:picMk id="4" creationId="{C88AFA89-4876-4BC4-AE41-83300BB7A5BF}"/>
          </ac:picMkLst>
        </pc:picChg>
      </pc:sldChg>
      <pc:sldMasterChg chg="modSldLayout">
        <pc:chgData name="강환수" userId="f1cac8d9-9172-4d6c-9b10-74cb51d57900" providerId="ADAL" clId="{ACC2DA4A-00BE-4ACC-A20C-C73A40136E98}" dt="2022-05-07T23:44:53.876" v="1874" actId="14100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C2DA4A-00BE-4ACC-A20C-C73A40136E98}" dt="2022-05-07T23:44:53.876" v="1874" actId="14100"/>
          <pc:sldLayoutMkLst>
            <pc:docMk/>
            <pc:sldMasterMk cId="0" sldId="2147483648"/>
            <pc:sldLayoutMk cId="0" sldId="2147483651"/>
          </pc:sldLayoutMkLst>
          <pc:spChg chg="mod">
            <ac:chgData name="강환수" userId="f1cac8d9-9172-4d6c-9b10-74cb51d57900" providerId="ADAL" clId="{ACC2DA4A-00BE-4ACC-A20C-C73A40136E98}" dt="2022-05-07T23:44:53.876" v="1874" actId="14100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</pc:sldLayoutChg>
      </pc:sldMasterChg>
    </pc:docChg>
  </pc:docChgLst>
  <pc:docChgLst>
    <pc:chgData name="강환수" userId="f1cac8d9-9172-4d6c-9b10-74cb51d57900" providerId="ADAL" clId="{50D8E6F2-D2AE-48A7-A63D-968883BC3405}"/>
    <pc:docChg chg="undo custSel addSld modSld sldOrd">
      <pc:chgData name="강환수" userId="f1cac8d9-9172-4d6c-9b10-74cb51d57900" providerId="ADAL" clId="{50D8E6F2-D2AE-48A7-A63D-968883BC3405}" dt="2022-04-18T05:02:43.216" v="706"/>
      <pc:docMkLst>
        <pc:docMk/>
      </pc:docMkLst>
      <pc:sldChg chg="modSp">
        <pc:chgData name="강환수" userId="f1cac8d9-9172-4d6c-9b10-74cb51d57900" providerId="ADAL" clId="{50D8E6F2-D2AE-48A7-A63D-968883BC3405}" dt="2022-04-18T00:26:14.593" v="143" actId="6549"/>
        <pc:sldMkLst>
          <pc:docMk/>
          <pc:sldMk cId="2731943871" sldId="289"/>
        </pc:sldMkLst>
        <pc:spChg chg="mod">
          <ac:chgData name="강환수" userId="f1cac8d9-9172-4d6c-9b10-74cb51d57900" providerId="ADAL" clId="{50D8E6F2-D2AE-48A7-A63D-968883BC3405}" dt="2022-04-18T00:26:14.593" v="143" actId="6549"/>
          <ac:spMkLst>
            <pc:docMk/>
            <pc:sldMk cId="2731943871" sldId="289"/>
            <ac:spMk id="2" creationId="{41750CCE-1B3B-41E8-863E-ABDD8BF4497E}"/>
          </ac:spMkLst>
        </pc:spChg>
      </pc:sldChg>
      <pc:sldChg chg="modSp">
        <pc:chgData name="강환수" userId="f1cac8d9-9172-4d6c-9b10-74cb51d57900" providerId="ADAL" clId="{50D8E6F2-D2AE-48A7-A63D-968883BC3405}" dt="2022-04-18T00:26:08.750" v="139"/>
        <pc:sldMkLst>
          <pc:docMk/>
          <pc:sldMk cId="337952513" sldId="311"/>
        </pc:sldMkLst>
        <pc:spChg chg="mod">
          <ac:chgData name="강환수" userId="f1cac8d9-9172-4d6c-9b10-74cb51d57900" providerId="ADAL" clId="{50D8E6F2-D2AE-48A7-A63D-968883BC3405}" dt="2022-04-18T00:26:08.750" v="139"/>
          <ac:spMkLst>
            <pc:docMk/>
            <pc:sldMk cId="337952513" sldId="311"/>
            <ac:spMk id="2" creationId="{D8B22D4D-9EE2-4665-9704-C8418E4D28C8}"/>
          </ac:spMkLst>
        </pc:spChg>
      </pc:sldChg>
      <pc:sldChg chg="addSp modSp">
        <pc:chgData name="강환수" userId="f1cac8d9-9172-4d6c-9b10-74cb51d57900" providerId="ADAL" clId="{50D8E6F2-D2AE-48A7-A63D-968883BC3405}" dt="2022-04-18T00:25:11.383" v="129" actId="1076"/>
        <pc:sldMkLst>
          <pc:docMk/>
          <pc:sldMk cId="733129837" sldId="357"/>
        </pc:sldMkLst>
        <pc:spChg chg="mod">
          <ac:chgData name="강환수" userId="f1cac8d9-9172-4d6c-9b10-74cb51d57900" providerId="ADAL" clId="{50D8E6F2-D2AE-48A7-A63D-968883BC3405}" dt="2022-04-18T00:24:21.377" v="120"/>
          <ac:spMkLst>
            <pc:docMk/>
            <pc:sldMk cId="733129837" sldId="357"/>
            <ac:spMk id="3" creationId="{BC28630C-2285-403A-963F-586E68FB7277}"/>
          </ac:spMkLst>
        </pc:spChg>
        <pc:spChg chg="add mod">
          <ac:chgData name="강환수" userId="f1cac8d9-9172-4d6c-9b10-74cb51d57900" providerId="ADAL" clId="{50D8E6F2-D2AE-48A7-A63D-968883BC3405}" dt="2022-04-18T00:24:59.298" v="127" actId="1076"/>
          <ac:spMkLst>
            <pc:docMk/>
            <pc:sldMk cId="733129837" sldId="357"/>
            <ac:spMk id="6" creationId="{5EFE192F-5C27-43B7-B3E9-1BA5D702262D}"/>
          </ac:spMkLst>
        </pc:spChg>
        <pc:picChg chg="mod">
          <ac:chgData name="강환수" userId="f1cac8d9-9172-4d6c-9b10-74cb51d57900" providerId="ADAL" clId="{50D8E6F2-D2AE-48A7-A63D-968883BC3405}" dt="2022-04-18T00:24:27.205" v="121" actId="1076"/>
          <ac:picMkLst>
            <pc:docMk/>
            <pc:sldMk cId="733129837" sldId="357"/>
            <ac:picMk id="4" creationId="{830BA9FF-D476-4D4E-BD22-9C19F47F18B8}"/>
          </ac:picMkLst>
        </pc:picChg>
        <pc:picChg chg="mod">
          <ac:chgData name="강환수" userId="f1cac8d9-9172-4d6c-9b10-74cb51d57900" providerId="ADAL" clId="{50D8E6F2-D2AE-48A7-A63D-968883BC3405}" dt="2022-04-18T00:25:11.383" v="129" actId="1076"/>
          <ac:picMkLst>
            <pc:docMk/>
            <pc:sldMk cId="733129837" sldId="357"/>
            <ac:picMk id="5" creationId="{460EF045-36D7-4A0E-B009-7EB1D59C38DA}"/>
          </ac:picMkLst>
        </pc:picChg>
      </pc:sldChg>
      <pc:sldChg chg="modSp">
        <pc:chgData name="강환수" userId="f1cac8d9-9172-4d6c-9b10-74cb51d57900" providerId="ADAL" clId="{50D8E6F2-D2AE-48A7-A63D-968883BC3405}" dt="2022-04-18T00:27:00.920" v="159"/>
        <pc:sldMkLst>
          <pc:docMk/>
          <pc:sldMk cId="3674551485" sldId="365"/>
        </pc:sldMkLst>
        <pc:spChg chg="mod">
          <ac:chgData name="강환수" userId="f1cac8d9-9172-4d6c-9b10-74cb51d57900" providerId="ADAL" clId="{50D8E6F2-D2AE-48A7-A63D-968883BC3405}" dt="2022-04-18T00:27:00.920" v="159"/>
          <ac:spMkLst>
            <pc:docMk/>
            <pc:sldMk cId="3674551485" sldId="365"/>
            <ac:spMk id="3" creationId="{6477EABC-6B1F-457A-8F66-DB39B59F6FE9}"/>
          </ac:spMkLst>
        </pc:spChg>
      </pc:sldChg>
      <pc:sldChg chg="addSp delSp modSp add">
        <pc:chgData name="강환수" userId="f1cac8d9-9172-4d6c-9b10-74cb51d57900" providerId="ADAL" clId="{50D8E6F2-D2AE-48A7-A63D-968883BC3405}" dt="2022-04-18T04:14:29.458" v="254"/>
        <pc:sldMkLst>
          <pc:docMk/>
          <pc:sldMk cId="232780793" sldId="453"/>
        </pc:sldMkLst>
        <pc:spChg chg="mod">
          <ac:chgData name="강환수" userId="f1cac8d9-9172-4d6c-9b10-74cb51d57900" providerId="ADAL" clId="{50D8E6F2-D2AE-48A7-A63D-968883BC3405}" dt="2022-04-18T04:13:41.930" v="214" actId="6549"/>
          <ac:spMkLst>
            <pc:docMk/>
            <pc:sldMk cId="232780793" sldId="453"/>
            <ac:spMk id="2" creationId="{ECC8DC2E-77BF-43F1-8838-A60CA95C52F2}"/>
          </ac:spMkLst>
        </pc:spChg>
        <pc:spChg chg="mod">
          <ac:chgData name="강환수" userId="f1cac8d9-9172-4d6c-9b10-74cb51d57900" providerId="ADAL" clId="{50D8E6F2-D2AE-48A7-A63D-968883BC3405}" dt="2022-04-18T04:14:29.458" v="254"/>
          <ac:spMkLst>
            <pc:docMk/>
            <pc:sldMk cId="232780793" sldId="453"/>
            <ac:spMk id="3" creationId="{B64474FA-B847-4093-81CA-A4577A6E2A26}"/>
          </ac:spMkLst>
        </pc:spChg>
        <pc:spChg chg="add del">
          <ac:chgData name="강환수" userId="f1cac8d9-9172-4d6c-9b10-74cb51d57900" providerId="ADAL" clId="{50D8E6F2-D2AE-48A7-A63D-968883BC3405}" dt="2022-04-18T00:39:19.080" v="197" actId="478"/>
          <ac:spMkLst>
            <pc:docMk/>
            <pc:sldMk cId="232780793" sldId="453"/>
            <ac:spMk id="4" creationId="{4995B60A-35D2-451C-BF8E-47B73C669505}"/>
          </ac:spMkLst>
        </pc:spChg>
        <pc:spChg chg="add del">
          <ac:chgData name="강환수" userId="f1cac8d9-9172-4d6c-9b10-74cb51d57900" providerId="ADAL" clId="{50D8E6F2-D2AE-48A7-A63D-968883BC3405}" dt="2022-04-18T00:39:35.366" v="199"/>
          <ac:spMkLst>
            <pc:docMk/>
            <pc:sldMk cId="232780793" sldId="453"/>
            <ac:spMk id="5" creationId="{B6C0EF1E-D2C2-4393-B05F-CB6D95BD05A0}"/>
          </ac:spMkLst>
        </pc:spChg>
        <pc:spChg chg="add del">
          <ac:chgData name="강환수" userId="f1cac8d9-9172-4d6c-9b10-74cb51d57900" providerId="ADAL" clId="{50D8E6F2-D2AE-48A7-A63D-968883BC3405}" dt="2022-04-18T00:41:09.297" v="204" actId="478"/>
          <ac:spMkLst>
            <pc:docMk/>
            <pc:sldMk cId="232780793" sldId="453"/>
            <ac:spMk id="7" creationId="{B872DA02-47A0-4C00-9334-246FC5445BAF}"/>
          </ac:spMkLst>
        </pc:spChg>
        <pc:picChg chg="add del mod">
          <ac:chgData name="강환수" userId="f1cac8d9-9172-4d6c-9b10-74cb51d57900" providerId="ADAL" clId="{50D8E6F2-D2AE-48A7-A63D-968883BC3405}" dt="2022-04-18T00:39:55.158" v="202" actId="478"/>
          <ac:picMkLst>
            <pc:docMk/>
            <pc:sldMk cId="232780793" sldId="453"/>
            <ac:picMk id="6" creationId="{450E2CD0-1AC1-45E8-B3C2-CBA031E36EE1}"/>
          </ac:picMkLst>
        </pc:picChg>
        <pc:picChg chg="add mod">
          <ac:chgData name="강환수" userId="f1cac8d9-9172-4d6c-9b10-74cb51d57900" providerId="ADAL" clId="{50D8E6F2-D2AE-48A7-A63D-968883BC3405}" dt="2022-04-18T04:13:49.385" v="220" actId="1036"/>
          <ac:picMkLst>
            <pc:docMk/>
            <pc:sldMk cId="232780793" sldId="453"/>
            <ac:picMk id="8" creationId="{98698D7F-9E74-473D-B02C-A2472866FE6F}"/>
          </ac:picMkLst>
        </pc:picChg>
      </pc:sldChg>
      <pc:sldChg chg="modSp add">
        <pc:chgData name="강환수" userId="f1cac8d9-9172-4d6c-9b10-74cb51d57900" providerId="ADAL" clId="{50D8E6F2-D2AE-48A7-A63D-968883BC3405}" dt="2022-04-18T04:17:03.945" v="333" actId="6549"/>
        <pc:sldMkLst>
          <pc:docMk/>
          <pc:sldMk cId="1730635969" sldId="454"/>
        </pc:sldMkLst>
        <pc:spChg chg="mod">
          <ac:chgData name="강환수" userId="f1cac8d9-9172-4d6c-9b10-74cb51d57900" providerId="ADAL" clId="{50D8E6F2-D2AE-48A7-A63D-968883BC3405}" dt="2022-04-18T04:15:46.630" v="278"/>
          <ac:spMkLst>
            <pc:docMk/>
            <pc:sldMk cId="1730635969" sldId="454"/>
            <ac:spMk id="2" creationId="{F7DF58BE-9D47-4187-826F-C279EF971EFD}"/>
          </ac:spMkLst>
        </pc:spChg>
        <pc:spChg chg="mod">
          <ac:chgData name="강환수" userId="f1cac8d9-9172-4d6c-9b10-74cb51d57900" providerId="ADAL" clId="{50D8E6F2-D2AE-48A7-A63D-968883BC3405}" dt="2022-04-18T04:17:03.945" v="333" actId="6549"/>
          <ac:spMkLst>
            <pc:docMk/>
            <pc:sldMk cId="1730635969" sldId="454"/>
            <ac:spMk id="3" creationId="{7FC4555C-50DC-4579-A2E7-17C7EB1C3AD3}"/>
          </ac:spMkLst>
        </pc:spChg>
      </pc:sldChg>
    </pc:docChg>
  </pc:docChgLst>
  <pc:docChgLst>
    <pc:chgData name="강환수" userId="f1cac8d9-9172-4d6c-9b10-74cb51d57900" providerId="ADAL" clId="{46DCA983-04C1-4486-84C4-7449DA6B4520}"/>
    <pc:docChg chg="custSel addSld modSld sldOrd">
      <pc:chgData name="강환수" userId="f1cac8d9-9172-4d6c-9b10-74cb51d57900" providerId="ADAL" clId="{46DCA983-04C1-4486-84C4-7449DA6B4520}" dt="2022-05-22T00:45:37.743" v="2843" actId="6549"/>
      <pc:docMkLst>
        <pc:docMk/>
      </pc:docMkLst>
    </pc:docChg>
  </pc:docChgLst>
  <pc:docChgLst>
    <pc:chgData name="강환수" userId="f1cac8d9-9172-4d6c-9b10-74cb51d57900" providerId="ADAL" clId="{D7C39D65-6956-4298-90C6-8FA828AFEF0C}"/>
    <pc:docChg chg="undo custSel addSld delSld modSld sldOrd">
      <pc:chgData name="강환수" userId="f1cac8d9-9172-4d6c-9b10-74cb51d57900" providerId="ADAL" clId="{D7C39D65-6956-4298-90C6-8FA828AFEF0C}" dt="2022-03-11T06:14:07.820" v="7682" actId="6549"/>
      <pc:docMkLst>
        <pc:docMk/>
      </pc:docMkLst>
      <pc:sldChg chg="modSp">
        <pc:chgData name="강환수" userId="f1cac8d9-9172-4d6c-9b10-74cb51d57900" providerId="ADAL" clId="{D7C39D65-6956-4298-90C6-8FA828AFEF0C}" dt="2022-03-11T00:08:56.455" v="3322"/>
        <pc:sldMkLst>
          <pc:docMk/>
          <pc:sldMk cId="0" sldId="256"/>
        </pc:sldMkLst>
        <pc:spChg chg="mod">
          <ac:chgData name="강환수" userId="f1cac8d9-9172-4d6c-9b10-74cb51d57900" providerId="ADAL" clId="{D7C39D65-6956-4298-90C6-8FA828AFEF0C}" dt="2022-03-11T00:08:56.455" v="3322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7C39D65-6956-4298-90C6-8FA828AFEF0C}" dt="2022-03-09T23:51:33.606" v="43" actId="6549"/>
          <ac:spMkLst>
            <pc:docMk/>
            <pc:sldMk cId="0" sldId="256"/>
            <ac:spMk id="13" creationId="{00000000-0000-0000-0000-000000000000}"/>
          </ac:spMkLst>
        </pc:spChg>
      </pc:sldChg>
    </pc:docChg>
  </pc:docChgLst>
  <pc:docChgLst>
    <pc:chgData name="강환수" userId="f1cac8d9-9172-4d6c-9b10-74cb51d57900" providerId="ADAL" clId="{DA70B0BD-10AE-4441-9A53-BF0C0DA09A13}"/>
    <pc:docChg chg="undo custSel addSld delSld modSld sldOrd modMainMaster">
      <pc:chgData name="강환수" userId="f1cac8d9-9172-4d6c-9b10-74cb51d57900" providerId="ADAL" clId="{DA70B0BD-10AE-4441-9A53-BF0C0DA09A13}" dt="2022-03-04T01:08:41.032" v="4112" actId="1076"/>
      <pc:docMkLst>
        <pc:docMk/>
      </pc:docMkLst>
      <pc:sldChg chg="modSp">
        <pc:chgData name="강환수" userId="f1cac8d9-9172-4d6c-9b10-74cb51d57900" providerId="ADAL" clId="{DA70B0BD-10AE-4441-9A53-BF0C0DA09A13}" dt="2022-03-02T01:33:43.281" v="2101" actId="1038"/>
        <pc:sldMkLst>
          <pc:docMk/>
          <pc:sldMk cId="0" sldId="256"/>
        </pc:sldMkLst>
        <pc:spChg chg="mod">
          <ac:chgData name="강환수" userId="f1cac8d9-9172-4d6c-9b10-74cb51d57900" providerId="ADAL" clId="{DA70B0BD-10AE-4441-9A53-BF0C0DA09A13}" dt="2022-03-02T01:33:43.281" v="2101" actId="1038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22.866" v="1834" actId="6549"/>
          <ac:spMkLst>
            <pc:docMk/>
            <pc:sldMk cId="0" sldId="256"/>
            <ac:spMk id="13" creationId="{00000000-0000-0000-0000-000000000000}"/>
          </ac:spMkLst>
        </pc:spChg>
        <pc:spChg chg="mod">
          <ac:chgData name="강환수" userId="f1cac8d9-9172-4d6c-9b10-74cb51d57900" providerId="ADAL" clId="{DA70B0BD-10AE-4441-9A53-BF0C0DA09A13}" dt="2022-03-02T01:14:38.770" v="1847" actId="6549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">
        <pc:chgData name="강환수" userId="f1cac8d9-9172-4d6c-9b10-74cb51d57900" providerId="ADAL" clId="{DA70B0BD-10AE-4441-9A53-BF0C0DA09A13}" dt="2022-03-02T05:15:50.500" v="3605"/>
        <pc:sldMkLst>
          <pc:docMk/>
          <pc:sldMk cId="0" sldId="269"/>
        </pc:sldMkLst>
        <pc:spChg chg="add mod">
          <ac:chgData name="강환수" userId="f1cac8d9-9172-4d6c-9b10-74cb51d57900" providerId="ADAL" clId="{DA70B0BD-10AE-4441-9A53-BF0C0DA09A13}" dt="2022-03-02T01:16:00.444" v="1881" actId="6549"/>
          <ac:spMkLst>
            <pc:docMk/>
            <pc:sldMk cId="0" sldId="269"/>
            <ac:spMk id="15" creationId="{5D33CBC2-96D0-47DE-BA10-7FF7F8FFFECC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6" creationId="{D0E68EB0-C2E6-480B-A887-84C22433B254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18" creationId="{2DCE9D66-F88F-477B-BB20-8622CB586DAD}"/>
          </ac:spMkLst>
        </pc:spChg>
        <pc:spChg chg="add mod">
          <ac:chgData name="강환수" userId="f1cac8d9-9172-4d6c-9b10-74cb51d57900" providerId="ADAL" clId="{DA70B0BD-10AE-4441-9A53-BF0C0DA09A13}" dt="2022-03-02T00:44:07.377" v="1046" actId="1036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DA70B0BD-10AE-4441-9A53-BF0C0DA09A13}" dt="2022-03-02T00:42:24.344" v="924" actId="6549"/>
          <ac:spMkLst>
            <pc:docMk/>
            <pc:sldMk cId="0" sldId="269"/>
            <ac:spMk id="25" creationId="{00000000-0000-0000-0000-000000000000}"/>
          </ac:spMkLst>
        </pc:spChg>
        <pc:spChg chg="add">
          <ac:chgData name="강환수" userId="f1cac8d9-9172-4d6c-9b10-74cb51d57900" providerId="ADAL" clId="{DA70B0BD-10AE-4441-9A53-BF0C0DA09A13}" dt="2022-03-02T02:22:57.141" v="2289"/>
          <ac:spMkLst>
            <pc:docMk/>
            <pc:sldMk cId="0" sldId="269"/>
            <ac:spMk id="29" creationId="{9E4A9519-EAC6-4083-814C-CFF1DFF047C1}"/>
          </ac:spMkLst>
        </pc:spChg>
        <pc:spChg chg="mod">
          <ac:chgData name="강환수" userId="f1cac8d9-9172-4d6c-9b10-74cb51d57900" providerId="ADAL" clId="{DA70B0BD-10AE-4441-9A53-BF0C0DA09A13}" dt="2022-03-02T00:42:34.184" v="953" actId="6549"/>
          <ac:spMkLst>
            <pc:docMk/>
            <pc:sldMk cId="0" sldId="269"/>
            <ac:spMk id="30" creationId="{00000000-0000-0000-0000-000000000000}"/>
          </ac:spMkLst>
        </pc:spChg>
        <pc:spChg chg="del">
          <ac:chgData name="강환수" userId="f1cac8d9-9172-4d6c-9b10-74cb51d57900" providerId="ADAL" clId="{DA70B0BD-10AE-4441-9A53-BF0C0DA09A13}" dt="2022-03-02T02:22:56.790" v="2288" actId="478"/>
          <ac:spMkLst>
            <pc:docMk/>
            <pc:sldMk cId="0" sldId="269"/>
            <ac:spMk id="33" creationId="{00000000-0000-0000-0000-000000000000}"/>
          </ac:spMkLst>
        </pc:spChg>
        <pc:spChg chg="add mod">
          <ac:chgData name="강환수" userId="f1cac8d9-9172-4d6c-9b10-74cb51d57900" providerId="ADAL" clId="{DA70B0BD-10AE-4441-9A53-BF0C0DA09A13}" dt="2022-03-02T05:15:26.686" v="3584" actId="6549"/>
          <ac:spMkLst>
            <pc:docMk/>
            <pc:sldMk cId="0" sldId="269"/>
            <ac:spMk id="33" creationId="{F622FD91-C48B-460A-BE49-919E5CD7E909}"/>
          </ac:spMkLst>
        </pc:spChg>
        <pc:spChg chg="add mod">
          <ac:chgData name="강환수" userId="f1cac8d9-9172-4d6c-9b10-74cb51d57900" providerId="ADAL" clId="{DA70B0BD-10AE-4441-9A53-BF0C0DA09A13}" dt="2022-03-02T05:15:31.534" v="3588" actId="6549"/>
          <ac:spMkLst>
            <pc:docMk/>
            <pc:sldMk cId="0" sldId="269"/>
            <ac:spMk id="35" creationId="{01623BEC-CFA1-4E33-A9E1-958C4606CC60}"/>
          </ac:spMkLst>
        </pc:spChg>
        <pc:spChg chg="add mod">
          <ac:chgData name="강환수" userId="f1cac8d9-9172-4d6c-9b10-74cb51d57900" providerId="ADAL" clId="{DA70B0BD-10AE-4441-9A53-BF0C0DA09A13}" dt="2022-03-02T05:15:50.500" v="3605"/>
          <ac:spMkLst>
            <pc:docMk/>
            <pc:sldMk cId="0" sldId="269"/>
            <ac:spMk id="37" creationId="{21D59295-CBD3-4645-950F-7D196977597C}"/>
          </ac:spMkLst>
        </pc:spChg>
        <pc:spChg chg="add mod">
          <ac:chgData name="강환수" userId="f1cac8d9-9172-4d6c-9b10-74cb51d57900" providerId="ADAL" clId="{DA70B0BD-10AE-4441-9A53-BF0C0DA09A13}" dt="2022-03-02T05:15:34.271" v="3592" actId="6549"/>
          <ac:spMkLst>
            <pc:docMk/>
            <pc:sldMk cId="0" sldId="269"/>
            <ac:spMk id="38" creationId="{0CE322AB-43E7-4FD0-B062-1849046E27CB}"/>
          </ac:spMkLst>
        </pc:sp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17" creationId="{A4B641D3-3070-4244-8ED6-A09A0D423CF2}"/>
          </ac:cxnSpMkLst>
        </pc:cxnChg>
        <pc:cxnChg chg="add mod">
          <ac:chgData name="강환수" userId="f1cac8d9-9172-4d6c-9b10-74cb51d57900" providerId="ADAL" clId="{DA70B0BD-10AE-4441-9A53-BF0C0DA09A13}" dt="2022-03-02T00:44:07.377" v="1046" actId="1036"/>
          <ac:cxnSpMkLst>
            <pc:docMk/>
            <pc:sldMk cId="0" sldId="269"/>
            <ac:cxnSpMk id="27" creationId="{F3078DDD-673B-4B99-8CC9-2B41E3D1EC75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6" creationId="{07441D83-84BE-484B-8206-A9C1BF171220}"/>
          </ac:cxnSpMkLst>
        </pc:cxnChg>
        <pc:cxnChg chg="add mod">
          <ac:chgData name="강환수" userId="f1cac8d9-9172-4d6c-9b10-74cb51d57900" providerId="ADAL" clId="{DA70B0BD-10AE-4441-9A53-BF0C0DA09A13}" dt="2022-03-02T05:15:11.621" v="3534" actId="1036"/>
          <ac:cxnSpMkLst>
            <pc:docMk/>
            <pc:sldMk cId="0" sldId="269"/>
            <ac:cxnSpMk id="39" creationId="{4BFC7C61-7E4C-46F1-8F71-B8A83BE9B1DB}"/>
          </ac:cxnSpMkLst>
        </pc:cxnChg>
      </pc:sldChg>
      <pc:sldMasterChg chg="modSldLayout">
        <pc:chgData name="강환수" userId="f1cac8d9-9172-4d6c-9b10-74cb51d57900" providerId="ADAL" clId="{DA70B0BD-10AE-4441-9A53-BF0C0DA09A13}" dt="2022-03-02T01:20:13.707" v="2066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DA70B0BD-10AE-4441-9A53-BF0C0DA09A13}" dt="2022-03-02T01:20:04.329" v="2064" actId="1038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DA70B0BD-10AE-4441-9A53-BF0C0DA09A13}" dt="2022-03-02T00:37:04.851" v="732" actId="207"/>
            <ac:spMkLst>
              <pc:docMk/>
              <pc:sldMasterMk cId="0" sldId="2147483648"/>
              <pc:sldLayoutMk cId="0" sldId="2147483650"/>
              <ac:spMk id="9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1:20:04.329" v="2064" actId="1038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 modSp">
          <pc:chgData name="강환수" userId="f1cac8d9-9172-4d6c-9b10-74cb51d57900" providerId="ADAL" clId="{DA70B0BD-10AE-4441-9A53-BF0C0DA09A13}" dt="2022-03-02T01:20:13.707" v="2066"/>
          <pc:sldLayoutMkLst>
            <pc:docMk/>
            <pc:sldMasterMk cId="0" sldId="2147483648"/>
            <pc:sldLayoutMk cId="0" sldId="2147483651"/>
          </pc:sldLayoutMkLst>
          <pc:spChg chg="del">
            <ac:chgData name="강환수" userId="f1cac8d9-9172-4d6c-9b10-74cb51d57900" providerId="ADAL" clId="{DA70B0BD-10AE-4441-9A53-BF0C0DA09A13}" dt="2022-03-02T00:11:48.685" v="121" actId="478"/>
            <ac:spMkLst>
              <pc:docMk/>
              <pc:sldMasterMk cId="0" sldId="2147483648"/>
              <pc:sldLayoutMk cId="0" sldId="2147483651"/>
              <ac:spMk id="7" creationId="{00000000-0000-0000-0000-000000000000}"/>
            </ac:spMkLst>
          </pc:spChg>
          <pc:spChg chg="mod">
            <ac:chgData name="강환수" userId="f1cac8d9-9172-4d6c-9b10-74cb51d57900" providerId="ADAL" clId="{DA70B0BD-10AE-4441-9A53-BF0C0DA09A13}" dt="2022-03-02T00:36:57.736" v="731" actId="207"/>
            <ac:spMkLst>
              <pc:docMk/>
              <pc:sldMasterMk cId="0" sldId="2147483648"/>
              <pc:sldLayoutMk cId="0" sldId="2147483651"/>
              <ac:spMk id="10" creationId="{00000000-0000-0000-0000-000000000000}"/>
            </ac:spMkLst>
          </pc:spChg>
          <pc:spChg chg="add del">
            <ac:chgData name="강환수" userId="f1cac8d9-9172-4d6c-9b10-74cb51d57900" providerId="ADAL" clId="{DA70B0BD-10AE-4441-9A53-BF0C0DA09A13}" dt="2022-03-02T01:20:13.329" v="2065" actId="478"/>
            <ac:spMkLst>
              <pc:docMk/>
              <pc:sldMasterMk cId="0" sldId="2147483648"/>
              <pc:sldLayoutMk cId="0" sldId="2147483651"/>
              <ac:spMk id="14" creationId="{372F979E-D5B4-4677-83AE-34CC3026A1B6}"/>
            </ac:spMkLst>
          </pc:spChg>
          <pc:spChg chg="add">
            <ac:chgData name="강환수" userId="f1cac8d9-9172-4d6c-9b10-74cb51d57900" providerId="ADAL" clId="{DA70B0BD-10AE-4441-9A53-BF0C0DA09A13}" dt="2022-03-02T01:20:13.707" v="2066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AC1B6E21-83A5-48CD-9AC2-6913CD9DA73B}"/>
    <pc:docChg chg="undo custSel addSld delSld modSld sldOrd modMainMaster">
      <pc:chgData name="강환수" userId="f1cac8d9-9172-4d6c-9b10-74cb51d57900" providerId="ADAL" clId="{AC1B6E21-83A5-48CD-9AC2-6913CD9DA73B}" dt="2022-03-17T02:17:25.713" v="16777" actId="1037"/>
      <pc:docMkLst>
        <pc:docMk/>
      </pc:docMkLst>
      <pc:sldChg chg="modSp">
        <pc:chgData name="강환수" userId="f1cac8d9-9172-4d6c-9b10-74cb51d57900" providerId="ADAL" clId="{AC1B6E21-83A5-48CD-9AC2-6913CD9DA73B}" dt="2022-03-13T09:00:26.887" v="12139" actId="6549"/>
        <pc:sldMkLst>
          <pc:docMk/>
          <pc:sldMk cId="0" sldId="256"/>
        </pc:sldMkLst>
        <pc:spChg chg="mod">
          <ac:chgData name="강환수" userId="f1cac8d9-9172-4d6c-9b10-74cb51d57900" providerId="ADAL" clId="{AC1B6E21-83A5-48CD-9AC2-6913CD9DA73B}" dt="2022-03-13T07:08:43.869" v="11530" actId="20577"/>
          <ac:spMkLst>
            <pc:docMk/>
            <pc:sldMk cId="0" sldId="256"/>
            <ac:spMk id="12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9:00:26.887" v="12139" actId="6549"/>
          <ac:spMkLst>
            <pc:docMk/>
            <pc:sldMk cId="0" sldId="256"/>
            <ac:spMk id="13" creationId="{00000000-0000-0000-0000-000000000000}"/>
          </ac:spMkLst>
        </pc:spChg>
      </pc:sldChg>
      <pc:sldChg chg="addSp delSp modSp">
        <pc:chgData name="강환수" userId="f1cac8d9-9172-4d6c-9b10-74cb51d57900" providerId="ADAL" clId="{AC1B6E21-83A5-48CD-9AC2-6913CD9DA73B}" dt="2022-03-14T06:02:35.672" v="16353" actId="1037"/>
        <pc:sldMkLst>
          <pc:docMk/>
          <pc:sldMk cId="0" sldId="269"/>
        </pc:sldMkLst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1" creationId="{00000000-0000-0000-0000-000000000000}"/>
          </ac:spMkLst>
        </pc:spChg>
        <pc:spChg chg="del mod">
          <ac:chgData name="강환수" userId="f1cac8d9-9172-4d6c-9b10-74cb51d57900" providerId="ADAL" clId="{AC1B6E21-83A5-48CD-9AC2-6913CD9DA73B}" dt="2022-03-12T07:32:15.219" v="6966"/>
          <ac:spMkLst>
            <pc:docMk/>
            <pc:sldMk cId="0" sldId="269"/>
            <ac:spMk id="33" creationId="{F622FD91-C48B-460A-BE49-919E5CD7E909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5" creationId="{01623BEC-CFA1-4E33-A9E1-958C4606CC60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7" creationId="{21D59295-CBD3-4645-950F-7D196977597C}"/>
          </ac:spMkLst>
        </pc:spChg>
        <pc:spChg chg="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38" creationId="{0CE322AB-43E7-4FD0-B062-1849046E27CB}"/>
          </ac:spMkLst>
        </pc:spChg>
        <pc:spChg chg="add mod">
          <ac:chgData name="강환수" userId="f1cac8d9-9172-4d6c-9b10-74cb51d57900" providerId="ADAL" clId="{AC1B6E21-83A5-48CD-9AC2-6913CD9DA73B}" dt="2022-03-14T06:02:26.471" v="16334" actId="1037"/>
          <ac:spMkLst>
            <pc:docMk/>
            <pc:sldMk cId="0" sldId="269"/>
            <ac:spMk id="40" creationId="{08A59B5F-931C-4EBB-98BD-BD8EFB7F664F}"/>
          </ac:spMkLst>
        </pc:spChg>
        <pc:picChg chg="mod">
          <ac:chgData name="강환수" userId="f1cac8d9-9172-4d6c-9b10-74cb51d57900" providerId="ADAL" clId="{AC1B6E21-83A5-48CD-9AC2-6913CD9DA73B}" dt="2022-03-14T06:02:35.672" v="16353" actId="1037"/>
          <ac:picMkLst>
            <pc:docMk/>
            <pc:sldMk cId="0" sldId="269"/>
            <ac:picMk id="34" creationId="{00000000-0000-0000-0000-000000000000}"/>
          </ac:picMkLst>
        </pc:pic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2" creationId="{00000000-0000-0000-0000-00000000000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6" creationId="{07441D83-84BE-484B-8206-A9C1BF171220}"/>
          </ac:cxnSpMkLst>
        </pc:cxnChg>
        <pc:cxnChg chg="mod">
          <ac:chgData name="강환수" userId="f1cac8d9-9172-4d6c-9b10-74cb51d57900" providerId="ADAL" clId="{AC1B6E21-83A5-48CD-9AC2-6913CD9DA73B}" dt="2022-03-14T06:02:26.471" v="16334" actId="1037"/>
          <ac:cxnSpMkLst>
            <pc:docMk/>
            <pc:sldMk cId="0" sldId="269"/>
            <ac:cxnSpMk id="39" creationId="{4BFC7C61-7E4C-46F1-8F71-B8A83BE9B1DB}"/>
          </ac:cxnSpMkLst>
        </pc:cxnChg>
      </pc:sldChg>
      <pc:sldChg chg="add">
        <pc:chgData name="강환수" userId="f1cac8d9-9172-4d6c-9b10-74cb51d57900" providerId="ADAL" clId="{AC1B6E21-83A5-48CD-9AC2-6913CD9DA73B}" dt="2022-03-13T06:37:01.650" v="11390"/>
        <pc:sldMkLst>
          <pc:docMk/>
          <pc:sldMk cId="2731943871" sldId="289"/>
        </pc:sldMkLst>
      </pc:sldChg>
      <pc:sldChg chg="add">
        <pc:chgData name="강환수" userId="f1cac8d9-9172-4d6c-9b10-74cb51d57900" providerId="ADAL" clId="{AC1B6E21-83A5-48CD-9AC2-6913CD9DA73B}" dt="2022-03-13T06:39:32.583" v="11396"/>
        <pc:sldMkLst>
          <pc:docMk/>
          <pc:sldMk cId="337952513" sldId="311"/>
        </pc:sldMkLst>
      </pc:sldChg>
      <pc:sldChg chg="addSp modSp add">
        <pc:chgData name="강환수" userId="f1cac8d9-9172-4d6c-9b10-74cb51d57900" providerId="ADAL" clId="{AC1B6E21-83A5-48CD-9AC2-6913CD9DA73B}" dt="2022-03-12T02:50:25.945" v="3804"/>
        <pc:sldMkLst>
          <pc:docMk/>
          <pc:sldMk cId="1994537786" sldId="350"/>
        </pc:sldMkLst>
        <pc:spChg chg="mod">
          <ac:chgData name="강환수" userId="f1cac8d9-9172-4d6c-9b10-74cb51d57900" providerId="ADAL" clId="{AC1B6E21-83A5-48CD-9AC2-6913CD9DA73B}" dt="2022-03-12T02:50:25.945" v="3804"/>
          <ac:spMkLst>
            <pc:docMk/>
            <pc:sldMk cId="1994537786" sldId="350"/>
            <ac:spMk id="2" creationId="{060F18C4-D8C0-4837-8585-5DAAF51BE833}"/>
          </ac:spMkLst>
        </pc:spChg>
        <pc:spChg chg="mod">
          <ac:chgData name="강환수" userId="f1cac8d9-9172-4d6c-9b10-74cb51d57900" providerId="ADAL" clId="{AC1B6E21-83A5-48CD-9AC2-6913CD9DA73B}" dt="2022-03-12T02:28:49.246" v="3370" actId="6549"/>
          <ac:spMkLst>
            <pc:docMk/>
            <pc:sldMk cId="1994537786" sldId="350"/>
            <ac:spMk id="3" creationId="{75E0731F-E1D2-4D09-BA1D-90DFB23D8393}"/>
          </ac:spMkLst>
        </pc:spChg>
        <pc:picChg chg="add mod">
          <ac:chgData name="강환수" userId="f1cac8d9-9172-4d6c-9b10-74cb51d57900" providerId="ADAL" clId="{AC1B6E21-83A5-48CD-9AC2-6913CD9DA73B}" dt="2022-03-12T02:30:08.677" v="3373" actId="1076"/>
          <ac:picMkLst>
            <pc:docMk/>
            <pc:sldMk cId="1994537786" sldId="350"/>
            <ac:picMk id="4" creationId="{3097FDC3-2FC8-497A-9E0E-C0FBD90DA4C7}"/>
          </ac:picMkLst>
        </pc:picChg>
      </pc:sldChg>
      <pc:sldChg chg="addSp modSp add">
        <pc:chgData name="강환수" userId="f1cac8d9-9172-4d6c-9b10-74cb51d57900" providerId="ADAL" clId="{AC1B6E21-83A5-48CD-9AC2-6913CD9DA73B}" dt="2022-03-12T02:50:29.514" v="3811" actId="6549"/>
        <pc:sldMkLst>
          <pc:docMk/>
          <pc:sldMk cId="1782825560" sldId="351"/>
        </pc:sldMkLst>
        <pc:spChg chg="mod">
          <ac:chgData name="강환수" userId="f1cac8d9-9172-4d6c-9b10-74cb51d57900" providerId="ADAL" clId="{AC1B6E21-83A5-48CD-9AC2-6913CD9DA73B}" dt="2022-03-12T02:50:29.514" v="3811" actId="6549"/>
          <ac:spMkLst>
            <pc:docMk/>
            <pc:sldMk cId="1782825560" sldId="351"/>
            <ac:spMk id="2" creationId="{EC45B44A-52A3-4AF0-BA9C-9FFC46F59135}"/>
          </ac:spMkLst>
        </pc:spChg>
        <pc:spChg chg="mod">
          <ac:chgData name="강환수" userId="f1cac8d9-9172-4d6c-9b10-74cb51d57900" providerId="ADAL" clId="{AC1B6E21-83A5-48CD-9AC2-6913CD9DA73B}" dt="2022-03-12T02:50:07.611" v="3801" actId="6549"/>
          <ac:spMkLst>
            <pc:docMk/>
            <pc:sldMk cId="1782825560" sldId="351"/>
            <ac:spMk id="3" creationId="{01B0FBFA-6918-4273-8B62-F8F956C2F958}"/>
          </ac:spMkLst>
        </pc:spChg>
        <pc:picChg chg="add mod">
          <ac:chgData name="강환수" userId="f1cac8d9-9172-4d6c-9b10-74cb51d57900" providerId="ADAL" clId="{AC1B6E21-83A5-48CD-9AC2-6913CD9DA73B}" dt="2022-03-12T02:49:39.040" v="3757" actId="1076"/>
          <ac:picMkLst>
            <pc:docMk/>
            <pc:sldMk cId="1782825560" sldId="351"/>
            <ac:picMk id="4" creationId="{81AC8E75-F424-47B1-B47D-3EBC073C5430}"/>
          </ac:picMkLst>
        </pc:picChg>
        <pc:picChg chg="add mod">
          <ac:chgData name="강환수" userId="f1cac8d9-9172-4d6c-9b10-74cb51d57900" providerId="ADAL" clId="{AC1B6E21-83A5-48CD-9AC2-6913CD9DA73B}" dt="2022-03-12T02:32:43.853" v="3383" actId="1076"/>
          <ac:picMkLst>
            <pc:docMk/>
            <pc:sldMk cId="1782825560" sldId="351"/>
            <ac:picMk id="5" creationId="{B8E4B783-7E6C-4A1B-A172-E97D22813A80}"/>
          </ac:picMkLst>
        </pc:picChg>
      </pc:sldChg>
      <pc:sldChg chg="addSp modSp add ord">
        <pc:chgData name="강환수" userId="f1cac8d9-9172-4d6c-9b10-74cb51d57900" providerId="ADAL" clId="{AC1B6E21-83A5-48CD-9AC2-6913CD9DA73B}" dt="2022-03-13T09:29:28.097" v="12411" actId="1076"/>
        <pc:sldMkLst>
          <pc:docMk/>
          <pc:sldMk cId="733129837" sldId="357"/>
        </pc:sldMkLst>
        <pc:spChg chg="mod">
          <ac:chgData name="강환수" userId="f1cac8d9-9172-4d6c-9b10-74cb51d57900" providerId="ADAL" clId="{AC1B6E21-83A5-48CD-9AC2-6913CD9DA73B}" dt="2022-03-12T02:27:23.517" v="3212" actId="20577"/>
          <ac:spMkLst>
            <pc:docMk/>
            <pc:sldMk cId="733129837" sldId="357"/>
            <ac:spMk id="2" creationId="{28817718-679F-4757-A9B6-0682826AAC63}"/>
          </ac:spMkLst>
        </pc:spChg>
        <pc:spChg chg="mod">
          <ac:chgData name="강환수" userId="f1cac8d9-9172-4d6c-9b10-74cb51d57900" providerId="ADAL" clId="{AC1B6E21-83A5-48CD-9AC2-6913CD9DA73B}" dt="2022-03-12T00:30:39.148" v="618" actId="6549"/>
          <ac:spMkLst>
            <pc:docMk/>
            <pc:sldMk cId="733129837" sldId="357"/>
            <ac:spMk id="3" creationId="{BC28630C-2285-403A-963F-586E68FB7277}"/>
          </ac:spMkLst>
        </pc:spChg>
        <pc:picChg chg="add mod">
          <ac:chgData name="강환수" userId="f1cac8d9-9172-4d6c-9b10-74cb51d57900" providerId="ADAL" clId="{AC1B6E21-83A5-48CD-9AC2-6913CD9DA73B}" dt="2022-03-13T09:29:28.097" v="12411" actId="1076"/>
          <ac:picMkLst>
            <pc:docMk/>
            <pc:sldMk cId="733129837" sldId="357"/>
            <ac:picMk id="4" creationId="{830BA9FF-D476-4D4E-BD22-9C19F47F18B8}"/>
          </ac:picMkLst>
        </pc:picChg>
        <pc:picChg chg="add mod">
          <ac:chgData name="강환수" userId="f1cac8d9-9172-4d6c-9b10-74cb51d57900" providerId="ADAL" clId="{AC1B6E21-83A5-48CD-9AC2-6913CD9DA73B}" dt="2022-03-12T00:31:08.959" v="620" actId="1076"/>
          <ac:picMkLst>
            <pc:docMk/>
            <pc:sldMk cId="733129837" sldId="357"/>
            <ac:picMk id="5" creationId="{460EF045-36D7-4A0E-B009-7EB1D59C38DA}"/>
          </ac:picMkLst>
        </pc:picChg>
      </pc:sldChg>
      <pc:sldChg chg="modSp add">
        <pc:chgData name="강환수" userId="f1cac8d9-9172-4d6c-9b10-74cb51d57900" providerId="ADAL" clId="{AC1B6E21-83A5-48CD-9AC2-6913CD9DA73B}" dt="2022-03-12T02:27:37.889" v="3233"/>
        <pc:sldMkLst>
          <pc:docMk/>
          <pc:sldMk cId="3674551485" sldId="365"/>
        </pc:sldMkLst>
        <pc:spChg chg="mod">
          <ac:chgData name="강환수" userId="f1cac8d9-9172-4d6c-9b10-74cb51d57900" providerId="ADAL" clId="{AC1B6E21-83A5-48CD-9AC2-6913CD9DA73B}" dt="2022-03-12T02:27:37.889" v="3233"/>
          <ac:spMkLst>
            <pc:docMk/>
            <pc:sldMk cId="3674551485" sldId="365"/>
            <ac:spMk id="2" creationId="{8A43FF99-BA43-4DAD-B7B8-56B09078AE5C}"/>
          </ac:spMkLst>
        </pc:spChg>
        <pc:spChg chg="mod">
          <ac:chgData name="강환수" userId="f1cac8d9-9172-4d6c-9b10-74cb51d57900" providerId="ADAL" clId="{AC1B6E21-83A5-48CD-9AC2-6913CD9DA73B}" dt="2022-03-12T02:26:42.839" v="3204" actId="20577"/>
          <ac:spMkLst>
            <pc:docMk/>
            <pc:sldMk cId="3674551485" sldId="365"/>
            <ac:spMk id="3" creationId="{6477EABC-6B1F-457A-8F66-DB39B59F6FE9}"/>
          </ac:spMkLst>
        </pc:spChg>
      </pc:sldChg>
      <pc:sldChg chg="modSp add">
        <pc:chgData name="강환수" userId="f1cac8d9-9172-4d6c-9b10-74cb51d57900" providerId="ADAL" clId="{AC1B6E21-83A5-48CD-9AC2-6913CD9DA73B}" dt="2022-03-14T00:38:29.201" v="14229" actId="6549"/>
        <pc:sldMkLst>
          <pc:docMk/>
          <pc:sldMk cId="2515596342" sldId="367"/>
        </pc:sldMkLst>
        <pc:spChg chg="mod">
          <ac:chgData name="강환수" userId="f1cac8d9-9172-4d6c-9b10-74cb51d57900" providerId="ADAL" clId="{AC1B6E21-83A5-48CD-9AC2-6913CD9DA73B}" dt="2022-03-13T06:22:48.686" v="11291" actId="6549"/>
          <ac:spMkLst>
            <pc:docMk/>
            <pc:sldMk cId="2515596342" sldId="367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4T00:38:29.201" v="14229" actId="6549"/>
          <ac:spMkLst>
            <pc:docMk/>
            <pc:sldMk cId="2515596342" sldId="367"/>
            <ac:spMk id="25" creationId="{00000000-0000-0000-0000-000000000000}"/>
          </ac:spMkLst>
        </pc:spChg>
      </pc:sldChg>
      <pc:sldChg chg="add">
        <pc:chgData name="강환수" userId="f1cac8d9-9172-4d6c-9b10-74cb51d57900" providerId="ADAL" clId="{AC1B6E21-83A5-48CD-9AC2-6913CD9DA73B}" dt="2022-03-13T06:38:42.846" v="11395"/>
        <pc:sldMkLst>
          <pc:docMk/>
          <pc:sldMk cId="621347100" sldId="405"/>
        </pc:sldMkLst>
      </pc:sldChg>
      <pc:sldChg chg="modSp add">
        <pc:chgData name="강환수" userId="f1cac8d9-9172-4d6c-9b10-74cb51d57900" providerId="ADAL" clId="{AC1B6E21-83A5-48CD-9AC2-6913CD9DA73B}" dt="2022-03-14T00:38:37.746" v="14231" actId="6549"/>
        <pc:sldMkLst>
          <pc:docMk/>
          <pc:sldMk cId="1415921530" sldId="407"/>
        </pc:sldMkLst>
        <pc:spChg chg="mod">
          <ac:chgData name="강환수" userId="f1cac8d9-9172-4d6c-9b10-74cb51d57900" providerId="ADAL" clId="{AC1B6E21-83A5-48CD-9AC2-6913CD9DA73B}" dt="2022-03-14T00:38:37.746" v="14231" actId="6549"/>
          <ac:spMkLst>
            <pc:docMk/>
            <pc:sldMk cId="1415921530" sldId="407"/>
            <ac:spMk id="24" creationId="{00000000-0000-0000-0000-000000000000}"/>
          </ac:spMkLst>
        </pc:spChg>
        <pc:spChg chg="mod">
          <ac:chgData name="강환수" userId="f1cac8d9-9172-4d6c-9b10-74cb51d57900" providerId="ADAL" clId="{AC1B6E21-83A5-48CD-9AC2-6913CD9DA73B}" dt="2022-03-13T06:48:09.513" v="11411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addSp modSp add">
        <pc:chgData name="강환수" userId="f1cac8d9-9172-4d6c-9b10-74cb51d57900" providerId="ADAL" clId="{AC1B6E21-83A5-48CD-9AC2-6913CD9DA73B}" dt="2022-03-13T08:53:41.559" v="12097" actId="1076"/>
        <pc:sldMkLst>
          <pc:docMk/>
          <pc:sldMk cId="1618512320" sldId="418"/>
        </pc:sldMkLst>
        <pc:spChg chg="mod">
          <ac:chgData name="강환수" userId="f1cac8d9-9172-4d6c-9b10-74cb51d57900" providerId="ADAL" clId="{AC1B6E21-83A5-48CD-9AC2-6913CD9DA73B}" dt="2022-03-13T08:53:20.545" v="12093"/>
          <ac:spMkLst>
            <pc:docMk/>
            <pc:sldMk cId="1618512320" sldId="418"/>
            <ac:spMk id="2" creationId="{A94ACC66-F34B-44B8-95A4-A033E6F06AB1}"/>
          </ac:spMkLst>
        </pc:spChg>
        <pc:spChg chg="mod">
          <ac:chgData name="강환수" userId="f1cac8d9-9172-4d6c-9b10-74cb51d57900" providerId="ADAL" clId="{AC1B6E21-83A5-48CD-9AC2-6913CD9DA73B}" dt="2022-03-13T08:53:25.577" v="12094" actId="20577"/>
          <ac:spMkLst>
            <pc:docMk/>
            <pc:sldMk cId="1618512320" sldId="418"/>
            <ac:spMk id="3" creationId="{AEC6D76C-B376-4781-BA17-B9A4CEF86707}"/>
          </ac:spMkLst>
        </pc:spChg>
        <pc:picChg chg="add mod">
          <ac:chgData name="강환수" userId="f1cac8d9-9172-4d6c-9b10-74cb51d57900" providerId="ADAL" clId="{AC1B6E21-83A5-48CD-9AC2-6913CD9DA73B}" dt="2022-03-13T08:53:41.559" v="12097" actId="1076"/>
          <ac:picMkLst>
            <pc:docMk/>
            <pc:sldMk cId="1618512320" sldId="418"/>
            <ac:picMk id="4" creationId="{01867FAE-DAF7-4B40-97AE-9D72A9AEEF62}"/>
          </ac:picMkLst>
        </pc:picChg>
      </pc:sldChg>
      <pc:sldChg chg="addSp modSp add">
        <pc:chgData name="강환수" userId="f1cac8d9-9172-4d6c-9b10-74cb51d57900" providerId="ADAL" clId="{AC1B6E21-83A5-48CD-9AC2-6913CD9DA73B}" dt="2022-03-13T08:51:17.272" v="12070" actId="1076"/>
        <pc:sldMkLst>
          <pc:docMk/>
          <pc:sldMk cId="2138578051" sldId="419"/>
        </pc:sldMkLst>
        <pc:spChg chg="mod">
          <ac:chgData name="강환수" userId="f1cac8d9-9172-4d6c-9b10-74cb51d57900" providerId="ADAL" clId="{AC1B6E21-83A5-48CD-9AC2-6913CD9DA73B}" dt="2022-03-13T08:49:40.553" v="12059" actId="20577"/>
          <ac:spMkLst>
            <pc:docMk/>
            <pc:sldMk cId="2138578051" sldId="419"/>
            <ac:spMk id="2" creationId="{E81CEB14-8F43-43E3-951A-281136A3ECF7}"/>
          </ac:spMkLst>
        </pc:spChg>
        <pc:spChg chg="mod">
          <ac:chgData name="강환수" userId="f1cac8d9-9172-4d6c-9b10-74cb51d57900" providerId="ADAL" clId="{AC1B6E21-83A5-48CD-9AC2-6913CD9DA73B}" dt="2022-03-13T08:49:59.290" v="12061" actId="20577"/>
          <ac:spMkLst>
            <pc:docMk/>
            <pc:sldMk cId="2138578051" sldId="419"/>
            <ac:spMk id="3" creationId="{1A45D4F3-62A5-4673-BA94-F28B834D6EDD}"/>
          </ac:spMkLst>
        </pc:spChg>
        <pc:spChg chg="add mod">
          <ac:chgData name="강환수" userId="f1cac8d9-9172-4d6c-9b10-74cb51d57900" providerId="ADAL" clId="{AC1B6E21-83A5-48CD-9AC2-6913CD9DA73B}" dt="2022-03-13T08:50:15.335" v="12065" actId="1076"/>
          <ac:spMkLst>
            <pc:docMk/>
            <pc:sldMk cId="2138578051" sldId="419"/>
            <ac:spMk id="4" creationId="{4322D1F5-A8C8-45D9-934B-9276E6313C1C}"/>
          </ac:spMkLst>
        </pc:spChg>
        <pc:picChg chg="add mod">
          <ac:chgData name="강환수" userId="f1cac8d9-9172-4d6c-9b10-74cb51d57900" providerId="ADAL" clId="{AC1B6E21-83A5-48CD-9AC2-6913CD9DA73B}" dt="2022-03-13T08:51:17.272" v="12070" actId="1076"/>
          <ac:picMkLst>
            <pc:docMk/>
            <pc:sldMk cId="2138578051" sldId="419"/>
            <ac:picMk id="5" creationId="{0A2E52F5-DED9-46F4-B76E-CAC26EEAD854}"/>
          </ac:picMkLst>
        </pc:picChg>
      </pc:sldChg>
      <pc:sldMasterChg chg="modSldLayout">
        <pc:chgData name="강환수" userId="f1cac8d9-9172-4d6c-9b10-74cb51d57900" providerId="ADAL" clId="{AC1B6E21-83A5-48CD-9AC2-6913CD9DA73B}" dt="2022-03-15T02:01:22.182" v="16667"/>
        <pc:sldMasterMkLst>
          <pc:docMk/>
          <pc:sldMasterMk cId="0" sldId="2147483648"/>
        </pc:sldMasterMkLst>
        <pc:sldLayoutChg chg="modSp">
          <pc:chgData name="강환수" userId="f1cac8d9-9172-4d6c-9b10-74cb51d57900" providerId="ADAL" clId="{AC1B6E21-83A5-48CD-9AC2-6913CD9DA73B}" dt="2022-03-15T02:01:10.627" v="16665" actId="1035"/>
          <pc:sldLayoutMkLst>
            <pc:docMk/>
            <pc:sldMasterMk cId="0" sldId="2147483648"/>
            <pc:sldLayoutMk cId="0" sldId="2147483650"/>
          </pc:sldLayoutMkLst>
          <pc:spChg chg="mod">
            <ac:chgData name="강환수" userId="f1cac8d9-9172-4d6c-9b10-74cb51d57900" providerId="ADAL" clId="{AC1B6E21-83A5-48CD-9AC2-6913CD9DA73B}" dt="2022-03-15T02:01:10.627" v="16665" actId="1035"/>
            <ac:spMkLst>
              <pc:docMk/>
              <pc:sldMasterMk cId="0" sldId="2147483648"/>
              <pc:sldLayoutMk cId="0" sldId="2147483650"/>
              <ac:spMk id="26" creationId="{00000000-0000-0000-0000-000000000000}"/>
            </ac:spMkLst>
          </pc:spChg>
        </pc:sldLayoutChg>
        <pc:sldLayoutChg chg="addSp delSp">
          <pc:chgData name="강환수" userId="f1cac8d9-9172-4d6c-9b10-74cb51d57900" providerId="ADAL" clId="{AC1B6E21-83A5-48CD-9AC2-6913CD9DA73B}" dt="2022-03-15T02:01:22.182" v="16667"/>
          <pc:sldLayoutMkLst>
            <pc:docMk/>
            <pc:sldMasterMk cId="0" sldId="2147483648"/>
            <pc:sldLayoutMk cId="0" sldId="2147483651"/>
          </pc:sldLayoutMkLst>
          <pc:spChg chg="add">
            <ac:chgData name="강환수" userId="f1cac8d9-9172-4d6c-9b10-74cb51d57900" providerId="ADAL" clId="{AC1B6E21-83A5-48CD-9AC2-6913CD9DA73B}" dt="2022-03-15T02:01:22.182" v="16667"/>
            <ac:spMkLst>
              <pc:docMk/>
              <pc:sldMasterMk cId="0" sldId="2147483648"/>
              <pc:sldLayoutMk cId="0" sldId="2147483651"/>
              <ac:spMk id="14" creationId="{28E33271-D89A-4FBA-A5D5-993221BF43D9}"/>
            </ac:spMkLst>
          </pc:spChg>
          <pc:spChg chg="del">
            <ac:chgData name="강환수" userId="f1cac8d9-9172-4d6c-9b10-74cb51d57900" providerId="ADAL" clId="{AC1B6E21-83A5-48CD-9AC2-6913CD9DA73B}" dt="2022-03-15T02:01:21.812" v="16666" actId="478"/>
            <ac:spMkLst>
              <pc:docMk/>
              <pc:sldMasterMk cId="0" sldId="2147483648"/>
              <pc:sldLayoutMk cId="0" sldId="2147483651"/>
              <ac:spMk id="15" creationId="{4EBA6210-3141-4C19-B16A-9381998AD7C5}"/>
            </ac:spMkLst>
          </pc:spChg>
        </pc:sldLayoutChg>
      </pc:sldMasterChg>
    </pc:docChg>
  </pc:docChgLst>
  <pc:docChgLst>
    <pc:chgData name="강환수" userId="f1cac8d9-9172-4d6c-9b10-74cb51d57900" providerId="ADAL" clId="{89B8B65D-C28C-49FD-B60B-7A01D67718E6}"/>
    <pc:docChg chg="undo custSel addSld delSld modSld sldOrd">
      <pc:chgData name="강환수" userId="f1cac8d9-9172-4d6c-9b10-74cb51d57900" providerId="ADAL" clId="{89B8B65D-C28C-49FD-B60B-7A01D67718E6}" dt="2022-05-24T08:08:56.579" v="5064" actId="2696"/>
      <pc:docMkLst>
        <pc:docMk/>
      </pc:docMkLst>
      <pc:sldChg chg="addSp modSp">
        <pc:chgData name="강환수" userId="f1cac8d9-9172-4d6c-9b10-74cb51d57900" providerId="ADAL" clId="{89B8B65D-C28C-49FD-B60B-7A01D67718E6}" dt="2022-05-24T07:18:03.457" v="4967" actId="6549"/>
        <pc:sldMkLst>
          <pc:docMk/>
          <pc:sldMk cId="0" sldId="269"/>
        </pc:sldMkLst>
        <pc:spChg chg="mod">
          <ac:chgData name="강환수" userId="f1cac8d9-9172-4d6c-9b10-74cb51d57900" providerId="ADAL" clId="{89B8B65D-C28C-49FD-B60B-7A01D67718E6}" dt="2022-05-24T07:17:27.601" v="4956" actId="1035"/>
          <ac:spMkLst>
            <pc:docMk/>
            <pc:sldMk cId="0" sldId="269"/>
            <ac:spMk id="15" creationId="{5D33CBC2-96D0-47DE-BA10-7FF7F8FFFECC}"/>
          </ac:spMkLst>
        </pc:spChg>
        <pc:spChg chg="mod">
          <ac:chgData name="강환수" userId="f1cac8d9-9172-4d6c-9b10-74cb51d57900" providerId="ADAL" clId="{89B8B65D-C28C-49FD-B60B-7A01D67718E6}" dt="2022-05-24T07:17:51.320" v="4959" actId="6549"/>
          <ac:spMkLst>
            <pc:docMk/>
            <pc:sldMk cId="0" sldId="269"/>
            <ac:spMk id="16" creationId="{D0E68EB0-C2E6-480B-A887-84C22433B254}"/>
          </ac:spMkLst>
        </pc:spChg>
        <pc:spChg chg="mod">
          <ac:chgData name="강환수" userId="f1cac8d9-9172-4d6c-9b10-74cb51d57900" providerId="ADAL" clId="{89B8B65D-C28C-49FD-B60B-7A01D67718E6}" dt="2022-05-24T07:17:27.601" v="4956" actId="1035"/>
          <ac:spMkLst>
            <pc:docMk/>
            <pc:sldMk cId="0" sldId="269"/>
            <ac:spMk id="18" creationId="{2DCE9D66-F88F-477B-BB20-8622CB586DAD}"/>
          </ac:spMkLst>
        </pc:spChg>
        <pc:spChg chg="mod">
          <ac:chgData name="강환수" userId="f1cac8d9-9172-4d6c-9b10-74cb51d57900" providerId="ADAL" clId="{89B8B65D-C28C-49FD-B60B-7A01D67718E6}" dt="2022-05-24T07:17:57.303" v="4963" actId="6549"/>
          <ac:spMkLst>
            <pc:docMk/>
            <pc:sldMk cId="0" sldId="269"/>
            <ac:spMk id="21" creationId="{553BEAE0-2780-4C04-A0EB-341E27175E95}"/>
          </ac:spMkLst>
        </pc:spChg>
        <pc:spChg chg="mod">
          <ac:chgData name="강환수" userId="f1cac8d9-9172-4d6c-9b10-74cb51d57900" providerId="ADAL" clId="{89B8B65D-C28C-49FD-B60B-7A01D67718E6}" dt="2022-05-24T07:17:27.601" v="4956" actId="1035"/>
          <ac:spMkLst>
            <pc:docMk/>
            <pc:sldMk cId="0" sldId="269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25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4T07:17:27.601" v="4956" actId="1035"/>
          <ac:spMkLst>
            <pc:docMk/>
            <pc:sldMk cId="0" sldId="269"/>
            <ac:spMk id="26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30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4T07:17:27.601" v="4956" actId="1035"/>
          <ac:spMkLst>
            <pc:docMk/>
            <pc:sldMk cId="0" sldId="269"/>
            <ac:spMk id="31" creationId="{00000000-0000-0000-0000-000000000000}"/>
          </ac:spMkLst>
        </pc:spChg>
        <pc:spChg chg="add 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33" creationId="{B159B97B-7990-4A0E-B047-22FF4D3C8A06}"/>
          </ac:spMkLst>
        </pc:spChg>
        <pc:spChg chg="add 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35" creationId="{3B8B1ACC-FFAF-46EB-944F-003D24189A49}"/>
          </ac:spMkLst>
        </pc:spChg>
        <pc:spChg chg="add mod">
          <ac:chgData name="강환수" userId="f1cac8d9-9172-4d6c-9b10-74cb51d57900" providerId="ADAL" clId="{89B8B65D-C28C-49FD-B60B-7A01D67718E6}" dt="2022-05-24T07:18:00.159" v="4965" actId="6549"/>
          <ac:spMkLst>
            <pc:docMk/>
            <pc:sldMk cId="0" sldId="269"/>
            <ac:spMk id="36" creationId="{EFA043CA-C9BB-450D-8161-53439AEA617A}"/>
          </ac:spMkLst>
        </pc:spChg>
        <pc:spChg chg="add mod">
          <ac:chgData name="강환수" userId="f1cac8d9-9172-4d6c-9b10-74cb51d57900" providerId="ADAL" clId="{89B8B65D-C28C-49FD-B60B-7A01D67718E6}" dt="2022-05-24T07:18:03.457" v="4967" actId="6549"/>
          <ac:spMkLst>
            <pc:docMk/>
            <pc:sldMk cId="0" sldId="269"/>
            <ac:spMk id="38" creationId="{6860436B-EA97-4B48-A43D-EDCC7C84457C}"/>
          </ac:spMkLst>
        </pc:spChg>
        <pc:spChg chg="add 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40" creationId="{1E521FE0-8CF9-4240-B60B-D305382CC2DA}"/>
          </ac:spMkLst>
        </pc:spChg>
        <pc:spChg chg="add mod">
          <ac:chgData name="강환수" userId="f1cac8d9-9172-4d6c-9b10-74cb51d57900" providerId="ADAL" clId="{89B8B65D-C28C-49FD-B60B-7A01D67718E6}" dt="2022-05-24T07:17:54.382" v="4961" actId="6549"/>
          <ac:spMkLst>
            <pc:docMk/>
            <pc:sldMk cId="0" sldId="269"/>
            <ac:spMk id="41" creationId="{814ED355-9BDD-4674-B312-767299BBED90}"/>
          </ac:spMkLst>
        </pc:spChg>
        <pc:spChg chg="add 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43" creationId="{0986D8B5-4F6C-438D-AFB8-0C854D3242BB}"/>
          </ac:spMkLst>
        </pc:spChg>
        <pc:spChg chg="add mod">
          <ac:chgData name="강환수" userId="f1cac8d9-9172-4d6c-9b10-74cb51d57900" providerId="ADAL" clId="{89B8B65D-C28C-49FD-B60B-7A01D67718E6}" dt="2022-05-24T07:17:46.064" v="4957" actId="1036"/>
          <ac:spMkLst>
            <pc:docMk/>
            <pc:sldMk cId="0" sldId="269"/>
            <ac:spMk id="44" creationId="{0D8A424D-D4C7-4D93-85A7-5BFD2624405C}"/>
          </ac:spMkLst>
        </pc:spChg>
        <pc:cxnChg chg="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17" creationId="{A4B641D3-3070-4244-8ED6-A09A0D423CF2}"/>
          </ac:cxnSpMkLst>
        </pc:cxnChg>
        <pc:cxnChg chg="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27" creationId="{F3078DDD-673B-4B99-8CC9-2B41E3D1EC75}"/>
          </ac:cxnSpMkLst>
        </pc:cxnChg>
        <pc:cxnChg chg="mod">
          <ac:chgData name="강환수" userId="f1cac8d9-9172-4d6c-9b10-74cb51d57900" providerId="ADAL" clId="{89B8B65D-C28C-49FD-B60B-7A01D67718E6}" dt="2022-05-24T07:17:27.601" v="4956" actId="1035"/>
          <ac:cxnSpMkLst>
            <pc:docMk/>
            <pc:sldMk cId="0" sldId="269"/>
            <ac:cxnSpMk id="28" creationId="{00000000-0000-0000-0000-000000000000}"/>
          </ac:cxnSpMkLst>
        </pc:cxnChg>
        <pc:cxnChg chg="mod">
          <ac:chgData name="강환수" userId="f1cac8d9-9172-4d6c-9b10-74cb51d57900" providerId="ADAL" clId="{89B8B65D-C28C-49FD-B60B-7A01D67718E6}" dt="2022-05-24T07:17:27.601" v="4956" actId="1035"/>
          <ac:cxnSpMkLst>
            <pc:docMk/>
            <pc:sldMk cId="0" sldId="269"/>
            <ac:cxnSpMk id="32" creationId="{00000000-0000-0000-0000-000000000000}"/>
          </ac:cxnSpMkLst>
        </pc:cxnChg>
        <pc:cxnChg chg="add 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37" creationId="{704CCA64-5825-42D2-83B1-329EE8CA961E}"/>
          </ac:cxnSpMkLst>
        </pc:cxnChg>
        <pc:cxnChg chg="add 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39" creationId="{20DCD470-4432-4D16-AD76-3BF0A243AC39}"/>
          </ac:cxnSpMkLst>
        </pc:cxnChg>
        <pc:cxnChg chg="add 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42" creationId="{7808EEFC-1978-47F6-BB51-8E557A40F145}"/>
          </ac:cxnSpMkLst>
        </pc:cxnChg>
        <pc:cxnChg chg="add mod">
          <ac:chgData name="강환수" userId="f1cac8d9-9172-4d6c-9b10-74cb51d57900" providerId="ADAL" clId="{89B8B65D-C28C-49FD-B60B-7A01D67718E6}" dt="2022-05-24T07:17:46.064" v="4957" actId="1036"/>
          <ac:cxnSpMkLst>
            <pc:docMk/>
            <pc:sldMk cId="0" sldId="269"/>
            <ac:cxnSpMk id="45" creationId="{FFC518A3-963C-49F8-A342-9C429C7D94FA}"/>
          </ac:cxnSpMkLst>
        </pc:cxnChg>
      </pc:sldChg>
      <pc:sldChg chg="addSp modSp add del">
        <pc:chgData name="강환수" userId="f1cac8d9-9172-4d6c-9b10-74cb51d57900" providerId="ADAL" clId="{89B8B65D-C28C-49FD-B60B-7A01D67718E6}" dt="2022-05-24T08:08:56.341" v="5042" actId="2696"/>
        <pc:sldMkLst>
          <pc:docMk/>
          <pc:sldMk cId="1521725241" sldId="288"/>
        </pc:sldMkLst>
        <pc:spChg chg="mod">
          <ac:chgData name="강환수" userId="f1cac8d9-9172-4d6c-9b10-74cb51d57900" providerId="ADAL" clId="{89B8B65D-C28C-49FD-B60B-7A01D67718E6}" dt="2022-05-22T02:37:41.721" v="662" actId="20577"/>
          <ac:spMkLst>
            <pc:docMk/>
            <pc:sldMk cId="1521725241" sldId="288"/>
            <ac:spMk id="3" creationId="{F7C00357-9506-4999-A666-368BE1A79C51}"/>
          </ac:spMkLst>
        </pc:spChg>
        <pc:spChg chg="mod">
          <ac:chgData name="강환수" userId="f1cac8d9-9172-4d6c-9b10-74cb51d57900" providerId="ADAL" clId="{89B8B65D-C28C-49FD-B60B-7A01D67718E6}" dt="2022-05-22T02:36:54.214" v="578" actId="1035"/>
          <ac:spMkLst>
            <pc:docMk/>
            <pc:sldMk cId="1521725241" sldId="288"/>
            <ac:spMk id="5" creationId="{A070092D-5101-4D9C-8B3E-CC6CAE4DCE56}"/>
          </ac:spMkLst>
        </pc:spChg>
        <pc:spChg chg="add mod">
          <ac:chgData name="강환수" userId="f1cac8d9-9172-4d6c-9b10-74cb51d57900" providerId="ADAL" clId="{89B8B65D-C28C-49FD-B60B-7A01D67718E6}" dt="2022-05-22T02:36:11.139" v="570" actId="1076"/>
          <ac:spMkLst>
            <pc:docMk/>
            <pc:sldMk cId="1521725241" sldId="288"/>
            <ac:spMk id="6" creationId="{E32CC6AB-A007-4896-8509-CCBE3475C3A0}"/>
          </ac:spMkLst>
        </pc:spChg>
        <pc:picChg chg="mod">
          <ac:chgData name="강환수" userId="f1cac8d9-9172-4d6c-9b10-74cb51d57900" providerId="ADAL" clId="{89B8B65D-C28C-49FD-B60B-7A01D67718E6}" dt="2022-05-22T02:36:48.154" v="573" actId="1076"/>
          <ac:picMkLst>
            <pc:docMk/>
            <pc:sldMk cId="1521725241" sldId="288"/>
            <ac:picMk id="4" creationId="{ABD51D4E-FC50-4E47-89BC-CE445DCF6727}"/>
          </ac:picMkLst>
        </pc:picChg>
      </pc:sldChg>
      <pc:sldChg chg="add del">
        <pc:chgData name="강환수" userId="f1cac8d9-9172-4d6c-9b10-74cb51d57900" providerId="ADAL" clId="{89B8B65D-C28C-49FD-B60B-7A01D67718E6}" dt="2022-05-24T08:08:56.311" v="5039" actId="2696"/>
        <pc:sldMkLst>
          <pc:docMk/>
          <pc:sldMk cId="1856674015" sldId="290"/>
        </pc:sldMkLst>
      </pc:sldChg>
      <pc:sldChg chg="modSp add del">
        <pc:chgData name="강환수" userId="f1cac8d9-9172-4d6c-9b10-74cb51d57900" providerId="ADAL" clId="{89B8B65D-C28C-49FD-B60B-7A01D67718E6}" dt="2022-05-24T08:08:56.294" v="5037" actId="2696"/>
        <pc:sldMkLst>
          <pc:docMk/>
          <pc:sldMk cId="1274298691" sldId="342"/>
        </pc:sldMkLst>
        <pc:spChg chg="mod">
          <ac:chgData name="강환수" userId="f1cac8d9-9172-4d6c-9b10-74cb51d57900" providerId="ADAL" clId="{89B8B65D-C28C-49FD-B60B-7A01D67718E6}" dt="2022-05-24T07:18:32.492" v="4971" actId="6549"/>
          <ac:spMkLst>
            <pc:docMk/>
            <pc:sldMk cId="1274298691" sldId="342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2:26:34.855" v="359" actId="6549"/>
          <ac:spMkLst>
            <pc:docMk/>
            <pc:sldMk cId="1274298691" sldId="342"/>
            <ac:spMk id="25" creationId="{00000000-0000-0000-0000-000000000000}"/>
          </ac:spMkLst>
        </pc:spChg>
      </pc:sldChg>
      <pc:sldChg chg="modSp add">
        <pc:chgData name="강환수" userId="f1cac8d9-9172-4d6c-9b10-74cb51d57900" providerId="ADAL" clId="{89B8B65D-C28C-49FD-B60B-7A01D67718E6}" dt="2022-05-24T06:36:09.017" v="4743" actId="6549"/>
        <pc:sldMkLst>
          <pc:docMk/>
          <pc:sldMk cId="656005060" sldId="344"/>
        </pc:sldMkLst>
        <pc:spChg chg="mod">
          <ac:chgData name="강환수" userId="f1cac8d9-9172-4d6c-9b10-74cb51d57900" providerId="ADAL" clId="{89B8B65D-C28C-49FD-B60B-7A01D67718E6}" dt="2022-05-24T06:36:09.017" v="4743" actId="6549"/>
          <ac:spMkLst>
            <pc:docMk/>
            <pc:sldMk cId="656005060" sldId="344"/>
            <ac:spMk id="25" creationId="{00000000-0000-0000-0000-000000000000}"/>
          </ac:spMkLst>
        </pc:spChg>
      </pc:sldChg>
      <pc:sldChg chg="add del">
        <pc:chgData name="강환수" userId="f1cac8d9-9172-4d6c-9b10-74cb51d57900" providerId="ADAL" clId="{89B8B65D-C28C-49FD-B60B-7A01D67718E6}" dt="2022-05-24T06:36:00.413" v="4733" actId="2696"/>
        <pc:sldMkLst>
          <pc:docMk/>
          <pc:sldMk cId="3994313190" sldId="346"/>
        </pc:sldMkLst>
      </pc:sldChg>
      <pc:sldChg chg="add del">
        <pc:chgData name="강환수" userId="f1cac8d9-9172-4d6c-9b10-74cb51d57900" providerId="ADAL" clId="{89B8B65D-C28C-49FD-B60B-7A01D67718E6}" dt="2022-05-24T06:36:00.427" v="4734" actId="2696"/>
        <pc:sldMkLst>
          <pc:docMk/>
          <pc:sldMk cId="765932463" sldId="347"/>
        </pc:sldMkLst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1956614159" sldId="348"/>
        </pc:sldMkLst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394971119" sldId="349"/>
        </pc:sldMkLst>
      </pc:sldChg>
      <pc:sldChg chg="modSp">
        <pc:chgData name="강환수" userId="f1cac8d9-9172-4d6c-9b10-74cb51d57900" providerId="ADAL" clId="{89B8B65D-C28C-49FD-B60B-7A01D67718E6}" dt="2022-05-23T23:26:59.741" v="3294" actId="20577"/>
        <pc:sldMkLst>
          <pc:docMk/>
          <pc:sldMk cId="1994537786" sldId="350"/>
        </pc:sldMkLst>
        <pc:spChg chg="mod">
          <ac:chgData name="강환수" userId="f1cac8d9-9172-4d6c-9b10-74cb51d57900" providerId="ADAL" clId="{89B8B65D-C28C-49FD-B60B-7A01D67718E6}" dt="2022-05-23T23:26:59.741" v="3294" actId="20577"/>
          <ac:spMkLst>
            <pc:docMk/>
            <pc:sldMk cId="1994537786" sldId="350"/>
            <ac:spMk id="3" creationId="{75E0731F-E1D2-4D09-BA1D-90DFB23D8393}"/>
          </ac:spMkLst>
        </pc:spChg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2015536561" sldId="352"/>
        </pc:sldMkLst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2630972244" sldId="354"/>
        </pc:sldMkLst>
      </pc:sldChg>
      <pc:sldChg chg="modSp">
        <pc:chgData name="강환수" userId="f1cac8d9-9172-4d6c-9b10-74cb51d57900" providerId="ADAL" clId="{89B8B65D-C28C-49FD-B60B-7A01D67718E6}" dt="2022-05-22T04:46:37.075" v="2354" actId="6549"/>
        <pc:sldMkLst>
          <pc:docMk/>
          <pc:sldMk cId="2515596342" sldId="367"/>
        </pc:sldMkLst>
        <pc:spChg chg="mod">
          <ac:chgData name="강환수" userId="f1cac8d9-9172-4d6c-9b10-74cb51d57900" providerId="ADAL" clId="{89B8B65D-C28C-49FD-B60B-7A01D67718E6}" dt="2022-05-22T04:46:37.075" v="2354" actId="6549"/>
          <ac:spMkLst>
            <pc:docMk/>
            <pc:sldMk cId="2515596342" sldId="367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2:11:54.514" v="161" actId="6549"/>
          <ac:spMkLst>
            <pc:docMk/>
            <pc:sldMk cId="2515596342" sldId="367"/>
            <ac:spMk id="25" creationId="{00000000-0000-0000-0000-000000000000}"/>
          </ac:spMkLst>
        </pc:spChg>
      </pc:sldChg>
      <pc:sldChg chg="modSp">
        <pc:chgData name="강환수" userId="f1cac8d9-9172-4d6c-9b10-74cb51d57900" providerId="ADAL" clId="{89B8B65D-C28C-49FD-B60B-7A01D67718E6}" dt="2022-05-22T04:47:07.874" v="2382" actId="6549"/>
        <pc:sldMkLst>
          <pc:docMk/>
          <pc:sldMk cId="1415921530" sldId="407"/>
        </pc:sldMkLst>
        <pc:spChg chg="mod">
          <ac:chgData name="강환수" userId="f1cac8d9-9172-4d6c-9b10-74cb51d57900" providerId="ADAL" clId="{89B8B65D-C28C-49FD-B60B-7A01D67718E6}" dt="2022-05-22T04:46:43.834" v="2356" actId="6549"/>
          <ac:spMkLst>
            <pc:docMk/>
            <pc:sldMk cId="1415921530" sldId="407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47:07.874" v="2382" actId="6549"/>
          <ac:spMkLst>
            <pc:docMk/>
            <pc:sldMk cId="1415921530" sldId="407"/>
            <ac:spMk id="25" creationId="{00000000-0000-0000-0000-000000000000}"/>
          </ac:spMkLst>
        </pc:spChg>
      </pc:sldChg>
      <pc:sldChg chg="add del">
        <pc:chgData name="강환수" userId="f1cac8d9-9172-4d6c-9b10-74cb51d57900" providerId="ADAL" clId="{89B8B65D-C28C-49FD-B60B-7A01D67718E6}" dt="2022-05-24T08:08:56.303" v="5038" actId="2696"/>
        <pc:sldMkLst>
          <pc:docMk/>
          <pc:sldMk cId="409474156" sldId="439"/>
        </pc:sldMkLst>
      </pc:sldChg>
      <pc:sldChg chg="add del">
        <pc:chgData name="강환수" userId="f1cac8d9-9172-4d6c-9b10-74cb51d57900" providerId="ADAL" clId="{89B8B65D-C28C-49FD-B60B-7A01D67718E6}" dt="2022-05-24T08:08:55.781" v="4995" actId="2696"/>
        <pc:sldMkLst>
          <pc:docMk/>
          <pc:sldMk cId="382562417" sldId="447"/>
        </pc:sldMkLst>
      </pc:sldChg>
      <pc:sldChg chg="addSp modSp add del">
        <pc:chgData name="강환수" userId="f1cac8d9-9172-4d6c-9b10-74cb51d57900" providerId="ADAL" clId="{89B8B65D-C28C-49FD-B60B-7A01D67718E6}" dt="2022-05-24T08:08:55.803" v="4997" actId="2696"/>
        <pc:sldMkLst>
          <pc:docMk/>
          <pc:sldMk cId="3132428672" sldId="448"/>
        </pc:sldMkLst>
        <pc:spChg chg="mod">
          <ac:chgData name="강환수" userId="f1cac8d9-9172-4d6c-9b10-74cb51d57900" providerId="ADAL" clId="{89B8B65D-C28C-49FD-B60B-7A01D67718E6}" dt="2022-05-23T23:44:10.054" v="3605" actId="6549"/>
          <ac:spMkLst>
            <pc:docMk/>
            <pc:sldMk cId="3132428672" sldId="448"/>
            <ac:spMk id="2" creationId="{396DD41B-DAE0-4D23-9A1E-2F8FD2F27D52}"/>
          </ac:spMkLst>
        </pc:spChg>
        <pc:spChg chg="mod">
          <ac:chgData name="강환수" userId="f1cac8d9-9172-4d6c-9b10-74cb51d57900" providerId="ADAL" clId="{89B8B65D-C28C-49FD-B60B-7A01D67718E6}" dt="2022-05-23T23:43:47.494" v="3558" actId="6549"/>
          <ac:spMkLst>
            <pc:docMk/>
            <pc:sldMk cId="3132428672" sldId="448"/>
            <ac:spMk id="3" creationId="{BBFA1513-2185-4206-A548-EB7E26DACFB4}"/>
          </ac:spMkLst>
        </pc:spChg>
        <pc:spChg chg="add mod">
          <ac:chgData name="강환수" userId="f1cac8d9-9172-4d6c-9b10-74cb51d57900" providerId="ADAL" clId="{89B8B65D-C28C-49FD-B60B-7A01D67718E6}" dt="2022-05-23T23:43:54.637" v="3559" actId="1076"/>
          <ac:spMkLst>
            <pc:docMk/>
            <pc:sldMk cId="3132428672" sldId="448"/>
            <ac:spMk id="4" creationId="{5E09C3B2-01A9-4636-B586-36E50BC4BAA7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5.961" v="5007" actId="2696"/>
        <pc:sldMkLst>
          <pc:docMk/>
          <pc:sldMk cId="592815218" sldId="449"/>
        </pc:sldMkLst>
        <pc:spChg chg="mod">
          <ac:chgData name="강환수" userId="f1cac8d9-9172-4d6c-9b10-74cb51d57900" providerId="ADAL" clId="{89B8B65D-C28C-49FD-B60B-7A01D67718E6}" dt="2022-05-24T00:14:47.230" v="4091" actId="6549"/>
          <ac:spMkLst>
            <pc:docMk/>
            <pc:sldMk cId="592815218" sldId="449"/>
            <ac:spMk id="2" creationId="{28210515-9C1E-4D38-867C-9CA9FB9A1C55}"/>
          </ac:spMkLst>
        </pc:spChg>
        <pc:spChg chg="mod">
          <ac:chgData name="강환수" userId="f1cac8d9-9172-4d6c-9b10-74cb51d57900" providerId="ADAL" clId="{89B8B65D-C28C-49FD-B60B-7A01D67718E6}" dt="2022-05-24T00:24:52.005" v="4306" actId="20577"/>
          <ac:spMkLst>
            <pc:docMk/>
            <pc:sldMk cId="592815218" sldId="449"/>
            <ac:spMk id="3" creationId="{EDDBD8A5-762E-4CC5-8592-61D5B6C0718F}"/>
          </ac:spMkLst>
        </pc:spChg>
        <pc:spChg chg="add del mod">
          <ac:chgData name="강환수" userId="f1cac8d9-9172-4d6c-9b10-74cb51d57900" providerId="ADAL" clId="{89B8B65D-C28C-49FD-B60B-7A01D67718E6}" dt="2022-05-24T00:15:18.137" v="4094" actId="478"/>
          <ac:spMkLst>
            <pc:docMk/>
            <pc:sldMk cId="592815218" sldId="449"/>
            <ac:spMk id="4" creationId="{FF980D23-F61A-47E2-A6F8-077BEA3EC3EC}"/>
          </ac:spMkLst>
        </pc:spChg>
        <pc:spChg chg="add del mod">
          <ac:chgData name="강환수" userId="f1cac8d9-9172-4d6c-9b10-74cb51d57900" providerId="ADAL" clId="{89B8B65D-C28C-49FD-B60B-7A01D67718E6}" dt="2022-05-24T00:15:57.232" v="4100" actId="478"/>
          <ac:spMkLst>
            <pc:docMk/>
            <pc:sldMk cId="592815218" sldId="449"/>
            <ac:spMk id="5" creationId="{9552CE64-E01F-4E8C-85B5-993B3FBDD31A}"/>
          </ac:spMkLst>
        </pc:spChg>
        <pc:spChg chg="add mod">
          <ac:chgData name="강환수" userId="f1cac8d9-9172-4d6c-9b10-74cb51d57900" providerId="ADAL" clId="{89B8B65D-C28C-49FD-B60B-7A01D67718E6}" dt="2022-05-24T00:16:13.723" v="4104" actId="1076"/>
          <ac:spMkLst>
            <pc:docMk/>
            <pc:sldMk cId="592815218" sldId="449"/>
            <ac:spMk id="6" creationId="{4D5EFC06-5615-4D49-A0CA-F48779B23BF4}"/>
          </ac:spMkLst>
        </pc:spChg>
        <pc:spChg chg="add del">
          <ac:chgData name="강환수" userId="f1cac8d9-9172-4d6c-9b10-74cb51d57900" providerId="ADAL" clId="{89B8B65D-C28C-49FD-B60B-7A01D67718E6}" dt="2022-05-24T00:24:23.645" v="4295"/>
          <ac:spMkLst>
            <pc:docMk/>
            <pc:sldMk cId="592815218" sldId="449"/>
            <ac:spMk id="7" creationId="{DF6BDEA0-186D-4BAB-8323-C4B42E823717}"/>
          </ac:spMkLst>
        </pc:spChg>
      </pc:sldChg>
      <pc:sldChg chg="add del ord">
        <pc:chgData name="강환수" userId="f1cac8d9-9172-4d6c-9b10-74cb51d57900" providerId="ADAL" clId="{89B8B65D-C28C-49FD-B60B-7A01D67718E6}" dt="2022-05-24T08:08:55.833" v="4999" actId="2696"/>
        <pc:sldMkLst>
          <pc:docMk/>
          <pc:sldMk cId="3156280499" sldId="450"/>
        </pc:sldMkLst>
      </pc:sldChg>
      <pc:sldChg chg="add del">
        <pc:chgData name="강환수" userId="f1cac8d9-9172-4d6c-9b10-74cb51d57900" providerId="ADAL" clId="{89B8B65D-C28C-49FD-B60B-7A01D67718E6}" dt="2022-05-24T08:08:56.008" v="5011" actId="2696"/>
        <pc:sldMkLst>
          <pc:docMk/>
          <pc:sldMk cId="3343132134" sldId="451"/>
        </pc:sldMkLst>
      </pc:sldChg>
      <pc:sldChg chg="add del">
        <pc:chgData name="강환수" userId="f1cac8d9-9172-4d6c-9b10-74cb51d57900" providerId="ADAL" clId="{89B8B65D-C28C-49FD-B60B-7A01D67718E6}" dt="2022-05-24T08:08:56.039" v="5014" actId="2696"/>
        <pc:sldMkLst>
          <pc:docMk/>
          <pc:sldMk cId="3884562650" sldId="455"/>
        </pc:sldMkLst>
      </pc:sldChg>
      <pc:sldChg chg="add del">
        <pc:chgData name="강환수" userId="f1cac8d9-9172-4d6c-9b10-74cb51d57900" providerId="ADAL" clId="{89B8B65D-C28C-49FD-B60B-7A01D67718E6}" dt="2022-05-24T08:08:56.050" v="5015" actId="2696"/>
        <pc:sldMkLst>
          <pc:docMk/>
          <pc:sldMk cId="2852830762" sldId="456"/>
        </pc:sldMkLst>
      </pc:sldChg>
      <pc:sldChg chg="add del">
        <pc:chgData name="강환수" userId="f1cac8d9-9172-4d6c-9b10-74cb51d57900" providerId="ADAL" clId="{89B8B65D-C28C-49FD-B60B-7A01D67718E6}" dt="2022-05-24T08:08:56.070" v="5016" actId="2696"/>
        <pc:sldMkLst>
          <pc:docMk/>
          <pc:sldMk cId="2736184516" sldId="457"/>
        </pc:sldMkLst>
      </pc:sldChg>
      <pc:sldChg chg="addSp modSp add del ord">
        <pc:chgData name="강환수" userId="f1cac8d9-9172-4d6c-9b10-74cb51d57900" providerId="ADAL" clId="{89B8B65D-C28C-49FD-B60B-7A01D67718E6}" dt="2022-05-24T08:08:56.319" v="5040" actId="2696"/>
        <pc:sldMkLst>
          <pc:docMk/>
          <pc:sldMk cId="2503753545" sldId="462"/>
        </pc:sldMkLst>
        <pc:spChg chg="mod">
          <ac:chgData name="강환수" userId="f1cac8d9-9172-4d6c-9b10-74cb51d57900" providerId="ADAL" clId="{89B8B65D-C28C-49FD-B60B-7A01D67718E6}" dt="2022-05-22T02:27:43.884" v="421" actId="6549"/>
          <ac:spMkLst>
            <pc:docMk/>
            <pc:sldMk cId="2503753545" sldId="462"/>
            <ac:spMk id="2" creationId="{C443A739-11A8-4A02-B43C-0186762B6ABB}"/>
          </ac:spMkLst>
        </pc:spChg>
        <pc:spChg chg="mod">
          <ac:chgData name="강환수" userId="f1cac8d9-9172-4d6c-9b10-74cb51d57900" providerId="ADAL" clId="{89B8B65D-C28C-49FD-B60B-7A01D67718E6}" dt="2022-05-22T02:29:57.591" v="500"/>
          <ac:spMkLst>
            <pc:docMk/>
            <pc:sldMk cId="2503753545" sldId="462"/>
            <ac:spMk id="3" creationId="{66CB6D4E-0059-4D81-A819-83FEC7AAB1B8}"/>
          </ac:spMkLst>
        </pc:spChg>
        <pc:picChg chg="add mod">
          <ac:chgData name="강환수" userId="f1cac8d9-9172-4d6c-9b10-74cb51d57900" providerId="ADAL" clId="{89B8B65D-C28C-49FD-B60B-7A01D67718E6}" dt="2022-05-22T02:30:00.413" v="501" actId="1076"/>
          <ac:picMkLst>
            <pc:docMk/>
            <pc:sldMk cId="2503753545" sldId="462"/>
            <ac:picMk id="4" creationId="{20B708B0-52F7-4CC8-A145-5A4B12293339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332" v="5041" actId="2696"/>
        <pc:sldMkLst>
          <pc:docMk/>
          <pc:sldMk cId="3974151286" sldId="463"/>
        </pc:sldMkLst>
        <pc:spChg chg="mod">
          <ac:chgData name="강환수" userId="f1cac8d9-9172-4d6c-9b10-74cb51d57900" providerId="ADAL" clId="{89B8B65D-C28C-49FD-B60B-7A01D67718E6}" dt="2022-05-22T02:30:34.549" v="554"/>
          <ac:spMkLst>
            <pc:docMk/>
            <pc:sldMk cId="3974151286" sldId="463"/>
            <ac:spMk id="2" creationId="{36B1F655-BBAD-4BB0-9664-434ADC1913FA}"/>
          </ac:spMkLst>
        </pc:spChg>
        <pc:picChg chg="add mod">
          <ac:chgData name="강환수" userId="f1cac8d9-9172-4d6c-9b10-74cb51d57900" providerId="ADAL" clId="{89B8B65D-C28C-49FD-B60B-7A01D67718E6}" dt="2022-05-22T02:32:45.331" v="565" actId="1076"/>
          <ac:picMkLst>
            <pc:docMk/>
            <pc:sldMk cId="3974151286" sldId="463"/>
            <ac:picMk id="4" creationId="{71E5FD58-C800-4379-A231-1ADB3D644BF9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355" v="5043" actId="2696"/>
        <pc:sldMkLst>
          <pc:docMk/>
          <pc:sldMk cId="4196069308" sldId="464"/>
        </pc:sldMkLst>
        <pc:spChg chg="mod">
          <ac:chgData name="강환수" userId="f1cac8d9-9172-4d6c-9b10-74cb51d57900" providerId="ADAL" clId="{89B8B65D-C28C-49FD-B60B-7A01D67718E6}" dt="2022-05-22T02:38:48.267" v="712"/>
          <ac:spMkLst>
            <pc:docMk/>
            <pc:sldMk cId="4196069308" sldId="464"/>
            <ac:spMk id="2" creationId="{3E674BAB-68E3-437A-B91F-1FED1DAB4A31}"/>
          </ac:spMkLst>
        </pc:spChg>
        <pc:spChg chg="mod">
          <ac:chgData name="강환수" userId="f1cac8d9-9172-4d6c-9b10-74cb51d57900" providerId="ADAL" clId="{89B8B65D-C28C-49FD-B60B-7A01D67718E6}" dt="2022-05-22T02:39:02.799" v="731" actId="6549"/>
          <ac:spMkLst>
            <pc:docMk/>
            <pc:sldMk cId="4196069308" sldId="464"/>
            <ac:spMk id="3" creationId="{7DCA2F55-E708-4D2D-956B-7A052B5AF901}"/>
          </ac:spMkLst>
        </pc:spChg>
        <pc:spChg chg="add mod">
          <ac:chgData name="강환수" userId="f1cac8d9-9172-4d6c-9b10-74cb51d57900" providerId="ADAL" clId="{89B8B65D-C28C-49FD-B60B-7A01D67718E6}" dt="2022-05-22T02:38:35.883" v="670" actId="1076"/>
          <ac:spMkLst>
            <pc:docMk/>
            <pc:sldMk cId="4196069308" sldId="464"/>
            <ac:spMk id="4" creationId="{DCCBDFE5-AEB6-4E75-8FB1-E5D41C2D8E84}"/>
          </ac:spMkLst>
        </pc:spChg>
        <pc:picChg chg="add mod">
          <ac:chgData name="강환수" userId="f1cac8d9-9172-4d6c-9b10-74cb51d57900" providerId="ADAL" clId="{89B8B65D-C28C-49FD-B60B-7A01D67718E6}" dt="2022-05-22T02:39:37.662" v="734" actId="1076"/>
          <ac:picMkLst>
            <pc:docMk/>
            <pc:sldMk cId="4196069308" sldId="464"/>
            <ac:picMk id="5" creationId="{CD322D1E-A284-47E6-A63D-BFD4D52AE847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361" v="5044" actId="2696"/>
        <pc:sldMkLst>
          <pc:docMk/>
          <pc:sldMk cId="1098825276" sldId="465"/>
        </pc:sldMkLst>
        <pc:spChg chg="mod">
          <ac:chgData name="강환수" userId="f1cac8d9-9172-4d6c-9b10-74cb51d57900" providerId="ADAL" clId="{89B8B65D-C28C-49FD-B60B-7A01D67718E6}" dt="2022-05-22T02:42:27.414" v="787"/>
          <ac:spMkLst>
            <pc:docMk/>
            <pc:sldMk cId="1098825276" sldId="465"/>
            <ac:spMk id="2" creationId="{E437484A-6DC5-408B-8E6A-A6D9EEE16205}"/>
          </ac:spMkLst>
        </pc:spChg>
        <pc:spChg chg="mod">
          <ac:chgData name="강환수" userId="f1cac8d9-9172-4d6c-9b10-74cb51d57900" providerId="ADAL" clId="{89B8B65D-C28C-49FD-B60B-7A01D67718E6}" dt="2022-05-22T02:47:50.577" v="995" actId="6549"/>
          <ac:spMkLst>
            <pc:docMk/>
            <pc:sldMk cId="1098825276" sldId="465"/>
            <ac:spMk id="3" creationId="{AD277749-6B31-402A-948A-1D48F6863A9B}"/>
          </ac:spMkLst>
        </pc:spChg>
        <pc:spChg chg="add mod">
          <ac:chgData name="강환수" userId="f1cac8d9-9172-4d6c-9b10-74cb51d57900" providerId="ADAL" clId="{89B8B65D-C28C-49FD-B60B-7A01D67718E6}" dt="2022-05-22T02:48:04.064" v="1000" actId="1035"/>
          <ac:spMkLst>
            <pc:docMk/>
            <pc:sldMk cId="1098825276" sldId="465"/>
            <ac:spMk id="4" creationId="{88E3E88A-0B79-4E37-8689-2B94B2DFF766}"/>
          </ac:spMkLst>
        </pc:spChg>
        <pc:spChg chg="add mod">
          <ac:chgData name="강환수" userId="f1cac8d9-9172-4d6c-9b10-74cb51d57900" providerId="ADAL" clId="{89B8B65D-C28C-49FD-B60B-7A01D67718E6}" dt="2022-05-22T02:48:04.064" v="1000" actId="1035"/>
          <ac:spMkLst>
            <pc:docMk/>
            <pc:sldMk cId="1098825276" sldId="465"/>
            <ac:spMk id="5" creationId="{C9A83088-41BA-47D7-AF23-619E637DE9D7}"/>
          </ac:spMkLst>
        </pc:spChg>
      </pc:sldChg>
      <pc:sldChg chg="modSp add del ord">
        <pc:chgData name="강환수" userId="f1cac8d9-9172-4d6c-9b10-74cb51d57900" providerId="ADAL" clId="{89B8B65D-C28C-49FD-B60B-7A01D67718E6}" dt="2022-05-24T08:08:56.447" v="5052" actId="2696"/>
        <pc:sldMkLst>
          <pc:docMk/>
          <pc:sldMk cId="3944502507" sldId="466"/>
        </pc:sldMkLst>
        <pc:spChg chg="mod">
          <ac:chgData name="강환수" userId="f1cac8d9-9172-4d6c-9b10-74cb51d57900" providerId="ADAL" clId="{89B8B65D-C28C-49FD-B60B-7A01D67718E6}" dt="2022-05-22T04:50:38.855" v="2477" actId="6549"/>
          <ac:spMkLst>
            <pc:docMk/>
            <pc:sldMk cId="3944502507" sldId="466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13:00.353" v="1643" actId="6549"/>
          <ac:spMkLst>
            <pc:docMk/>
            <pc:sldMk cId="3944502507" sldId="466"/>
            <ac:spMk id="25" creationId="{00000000-0000-0000-0000-000000000000}"/>
          </ac:spMkLst>
        </pc:spChg>
      </pc:sldChg>
      <pc:sldChg chg="addSp delSp modSp add del ord">
        <pc:chgData name="강환수" userId="f1cac8d9-9172-4d6c-9b10-74cb51d57900" providerId="ADAL" clId="{89B8B65D-C28C-49FD-B60B-7A01D67718E6}" dt="2022-05-24T08:08:56.412" v="5049" actId="2696"/>
        <pc:sldMkLst>
          <pc:docMk/>
          <pc:sldMk cId="2883256798" sldId="467"/>
        </pc:sldMkLst>
        <pc:spChg chg="mod">
          <ac:chgData name="강환수" userId="f1cac8d9-9172-4d6c-9b10-74cb51d57900" providerId="ADAL" clId="{89B8B65D-C28C-49FD-B60B-7A01D67718E6}" dt="2022-05-22T04:02:44.735" v="1366"/>
          <ac:spMkLst>
            <pc:docMk/>
            <pc:sldMk cId="2883256798" sldId="467"/>
            <ac:spMk id="2" creationId="{31F61373-EF6A-4370-A436-5F929669E903}"/>
          </ac:spMkLst>
        </pc:spChg>
        <pc:spChg chg="mod">
          <ac:chgData name="강환수" userId="f1cac8d9-9172-4d6c-9b10-74cb51d57900" providerId="ADAL" clId="{89B8B65D-C28C-49FD-B60B-7A01D67718E6}" dt="2022-05-22T04:03:13.120" v="1441" actId="6549"/>
          <ac:spMkLst>
            <pc:docMk/>
            <pc:sldMk cId="2883256798" sldId="467"/>
            <ac:spMk id="3" creationId="{11B04396-E9AB-4746-8812-9A10188995AB}"/>
          </ac:spMkLst>
        </pc:spChg>
        <pc:spChg chg="add del mod">
          <ac:chgData name="강환수" userId="f1cac8d9-9172-4d6c-9b10-74cb51d57900" providerId="ADAL" clId="{89B8B65D-C28C-49FD-B60B-7A01D67718E6}" dt="2022-05-22T04:02:02.892" v="1355" actId="478"/>
          <ac:spMkLst>
            <pc:docMk/>
            <pc:sldMk cId="2883256798" sldId="467"/>
            <ac:spMk id="4" creationId="{226484EF-7179-4E53-922A-74971CE39E0E}"/>
          </ac:spMkLst>
        </pc:spChg>
        <pc:spChg chg="add mod">
          <ac:chgData name="강환수" userId="f1cac8d9-9172-4d6c-9b10-74cb51d57900" providerId="ADAL" clId="{89B8B65D-C28C-49FD-B60B-7A01D67718E6}" dt="2022-05-22T04:02:26.129" v="1363" actId="1076"/>
          <ac:spMkLst>
            <pc:docMk/>
            <pc:sldMk cId="2883256798" sldId="467"/>
            <ac:spMk id="5" creationId="{7AD9B1DF-6604-4EBA-876B-472170197842}"/>
          </ac:spMkLst>
        </pc:spChg>
      </pc:sldChg>
      <pc:sldChg chg="addSp delSp modSp add del ord">
        <pc:chgData name="강환수" userId="f1cac8d9-9172-4d6c-9b10-74cb51d57900" providerId="ADAL" clId="{89B8B65D-C28C-49FD-B60B-7A01D67718E6}" dt="2022-05-24T08:08:56.427" v="5050" actId="2696"/>
        <pc:sldMkLst>
          <pc:docMk/>
          <pc:sldMk cId="3619901296" sldId="468"/>
        </pc:sldMkLst>
        <pc:spChg chg="mod">
          <ac:chgData name="강환수" userId="f1cac8d9-9172-4d6c-9b10-74cb51d57900" providerId="ADAL" clId="{89B8B65D-C28C-49FD-B60B-7A01D67718E6}" dt="2022-05-22T04:02:47.319" v="1367"/>
          <ac:spMkLst>
            <pc:docMk/>
            <pc:sldMk cId="3619901296" sldId="468"/>
            <ac:spMk id="2" creationId="{C286048A-A8AF-4F04-A25D-04A57D39DF41}"/>
          </ac:spMkLst>
        </pc:spChg>
        <pc:spChg chg="mod">
          <ac:chgData name="강환수" userId="f1cac8d9-9172-4d6c-9b10-74cb51d57900" providerId="ADAL" clId="{89B8B65D-C28C-49FD-B60B-7A01D67718E6}" dt="2022-05-22T04:11:22.333" v="1591" actId="6549"/>
          <ac:spMkLst>
            <pc:docMk/>
            <pc:sldMk cId="3619901296" sldId="468"/>
            <ac:spMk id="3" creationId="{AD01BE21-C5B3-4B1B-B9F8-1CC3DFBC7AA3}"/>
          </ac:spMkLst>
        </pc:spChg>
        <pc:spChg chg="add del mod">
          <ac:chgData name="강환수" userId="f1cac8d9-9172-4d6c-9b10-74cb51d57900" providerId="ADAL" clId="{89B8B65D-C28C-49FD-B60B-7A01D67718E6}" dt="2022-05-22T04:10:55.435" v="1552" actId="478"/>
          <ac:spMkLst>
            <pc:docMk/>
            <pc:sldMk cId="3619901296" sldId="468"/>
            <ac:spMk id="4" creationId="{90416EA9-6C08-43BF-8D5A-0D7AFC433BF0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456" v="5053" actId="2696"/>
        <pc:sldMkLst>
          <pc:docMk/>
          <pc:sldMk cId="3236123333" sldId="469"/>
        </pc:sldMkLst>
        <pc:spChg chg="mod">
          <ac:chgData name="강환수" userId="f1cac8d9-9172-4d6c-9b10-74cb51d57900" providerId="ADAL" clId="{89B8B65D-C28C-49FD-B60B-7A01D67718E6}" dt="2022-05-22T04:18:08.977" v="1676"/>
          <ac:spMkLst>
            <pc:docMk/>
            <pc:sldMk cId="3236123333" sldId="469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4:51.922" v="2175" actId="6549"/>
          <ac:spMkLst>
            <pc:docMk/>
            <pc:sldMk cId="3236123333" sldId="469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6:49.312" v="2199" actId="14100"/>
          <ac:spMkLst>
            <pc:docMk/>
            <pc:sldMk cId="3236123333" sldId="469"/>
            <ac:spMk id="4" creationId="{2D57557A-E436-4E18-81F8-EB41C9CDEC1B}"/>
          </ac:spMkLst>
        </pc:spChg>
        <pc:spChg chg="add mod">
          <ac:chgData name="강환수" userId="f1cac8d9-9172-4d6c-9b10-74cb51d57900" providerId="ADAL" clId="{89B8B65D-C28C-49FD-B60B-7A01D67718E6}" dt="2022-05-22T04:37:14.184" v="2206" actId="1037"/>
          <ac:spMkLst>
            <pc:docMk/>
            <pc:sldMk cId="3236123333" sldId="469"/>
            <ac:spMk id="5" creationId="{C5B986A0-EF5A-4B3C-ACB7-B1A3A42615E1}"/>
          </ac:spMkLst>
        </pc:spChg>
        <pc:spChg chg="add mod">
          <ac:chgData name="강환수" userId="f1cac8d9-9172-4d6c-9b10-74cb51d57900" providerId="ADAL" clId="{89B8B65D-C28C-49FD-B60B-7A01D67718E6}" dt="2022-05-22T04:37:29.242" v="2208" actId="1076"/>
          <ac:spMkLst>
            <pc:docMk/>
            <pc:sldMk cId="3236123333" sldId="469"/>
            <ac:spMk id="6" creationId="{4FADEF47-AF85-4777-B8FF-37227672393E}"/>
          </ac:spMkLst>
        </pc:spChg>
        <pc:spChg chg="add mod">
          <ac:chgData name="강환수" userId="f1cac8d9-9172-4d6c-9b10-74cb51d57900" providerId="ADAL" clId="{89B8B65D-C28C-49FD-B60B-7A01D67718E6}" dt="2022-05-22T04:37:39.232" v="2211" actId="14100"/>
          <ac:spMkLst>
            <pc:docMk/>
            <pc:sldMk cId="3236123333" sldId="469"/>
            <ac:spMk id="7" creationId="{BFB37826-9672-4F6B-A32F-BA8D9967213E}"/>
          </ac:spMkLst>
        </pc:spChg>
        <pc:spChg chg="add mod">
          <ac:chgData name="강환수" userId="f1cac8d9-9172-4d6c-9b10-74cb51d57900" providerId="ADAL" clId="{89B8B65D-C28C-49FD-B60B-7A01D67718E6}" dt="2022-05-22T04:38:50.013" v="2238" actId="1076"/>
          <ac:spMkLst>
            <pc:docMk/>
            <pc:sldMk cId="3236123333" sldId="469"/>
            <ac:spMk id="8" creationId="{3BC05CD6-7834-49F7-8F77-92D2D32EFAE2}"/>
          </ac:spMkLst>
        </pc:spChg>
        <pc:spChg chg="add mod">
          <ac:chgData name="강환수" userId="f1cac8d9-9172-4d6c-9b10-74cb51d57900" providerId="ADAL" clId="{89B8B65D-C28C-49FD-B60B-7A01D67718E6}" dt="2022-05-22T04:39:22.711" v="2300" actId="6549"/>
          <ac:spMkLst>
            <pc:docMk/>
            <pc:sldMk cId="3236123333" sldId="469"/>
            <ac:spMk id="9" creationId="{B08079F5-6D93-4941-8D54-85A0428D88FC}"/>
          </ac:spMkLst>
        </pc:spChg>
        <pc:spChg chg="add mod">
          <ac:chgData name="강환수" userId="f1cac8d9-9172-4d6c-9b10-74cb51d57900" providerId="ADAL" clId="{89B8B65D-C28C-49FD-B60B-7A01D67718E6}" dt="2022-05-22T04:39:17.830" v="2292" actId="6549"/>
          <ac:spMkLst>
            <pc:docMk/>
            <pc:sldMk cId="3236123333" sldId="469"/>
            <ac:spMk id="10" creationId="{38388CED-1A5E-4230-9B91-5ED53629A903}"/>
          </ac:spMkLst>
        </pc:spChg>
        <pc:spChg chg="add mod">
          <ac:chgData name="강환수" userId="f1cac8d9-9172-4d6c-9b10-74cb51d57900" providerId="ADAL" clId="{89B8B65D-C28C-49FD-B60B-7A01D67718E6}" dt="2022-05-22T04:39:30.505" v="2305" actId="6549"/>
          <ac:spMkLst>
            <pc:docMk/>
            <pc:sldMk cId="3236123333" sldId="469"/>
            <ac:spMk id="11" creationId="{3A755BDD-1437-4A07-9C9D-BA7936F5F43D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562" v="5062" actId="2696"/>
        <pc:sldMkLst>
          <pc:docMk/>
          <pc:sldMk cId="2008494127" sldId="470"/>
        </pc:sldMkLst>
        <pc:spChg chg="mod">
          <ac:chgData name="강환수" userId="f1cac8d9-9172-4d6c-9b10-74cb51d57900" providerId="ADAL" clId="{89B8B65D-C28C-49FD-B60B-7A01D67718E6}" dt="2022-05-22T04:26:15.552" v="2137"/>
          <ac:spMkLst>
            <pc:docMk/>
            <pc:sldMk cId="2008494127" sldId="470"/>
            <ac:spMk id="2" creationId="{D330ABA7-6F9A-462D-8258-F6AD7371A573}"/>
          </ac:spMkLst>
        </pc:spChg>
        <pc:spChg chg="mod">
          <ac:chgData name="강환수" userId="f1cac8d9-9172-4d6c-9b10-74cb51d57900" providerId="ADAL" clId="{89B8B65D-C28C-49FD-B60B-7A01D67718E6}" dt="2022-05-22T04:43:47.622" v="2348" actId="20577"/>
          <ac:spMkLst>
            <pc:docMk/>
            <pc:sldMk cId="2008494127" sldId="470"/>
            <ac:spMk id="3" creationId="{3603ED60-497E-4235-96B2-4E6C63823C1F}"/>
          </ac:spMkLst>
        </pc:spChg>
        <pc:picChg chg="add">
          <ac:chgData name="강환수" userId="f1cac8d9-9172-4d6c-9b10-74cb51d57900" providerId="ADAL" clId="{89B8B65D-C28C-49FD-B60B-7A01D67718E6}" dt="2022-05-22T04:43:36.902" v="2324"/>
          <ac:picMkLst>
            <pc:docMk/>
            <pc:sldMk cId="2008494127" sldId="470"/>
            <ac:picMk id="4" creationId="{5580ABAC-07AC-4A1C-AFE8-8F17124DF7E7}"/>
          </ac:picMkLst>
        </pc:picChg>
      </pc:sldChg>
      <pc:sldChg chg="modSp add del">
        <pc:chgData name="강환수" userId="f1cac8d9-9172-4d6c-9b10-74cb51d57900" providerId="ADAL" clId="{89B8B65D-C28C-49FD-B60B-7A01D67718E6}" dt="2022-05-24T08:08:56.373" v="5045" actId="2696"/>
        <pc:sldMkLst>
          <pc:docMk/>
          <pc:sldMk cId="3108441979" sldId="471"/>
        </pc:sldMkLst>
        <pc:spChg chg="mod">
          <ac:chgData name="강환수" userId="f1cac8d9-9172-4d6c-9b10-74cb51d57900" providerId="ADAL" clId="{89B8B65D-C28C-49FD-B60B-7A01D67718E6}" dt="2022-05-22T04:50:30.279" v="2475" actId="6549"/>
          <ac:spMkLst>
            <pc:docMk/>
            <pc:sldMk cId="3108441979" sldId="471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3:46:18.842" v="1046" actId="6549"/>
          <ac:spMkLst>
            <pc:docMk/>
            <pc:sldMk cId="3108441979" sldId="471"/>
            <ac:spMk id="25" creationId="{00000000-0000-0000-0000-000000000000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381" v="5046" actId="2696"/>
        <pc:sldMkLst>
          <pc:docMk/>
          <pc:sldMk cId="221701916" sldId="472"/>
        </pc:sldMkLst>
        <pc:spChg chg="mod">
          <ac:chgData name="강환수" userId="f1cac8d9-9172-4d6c-9b10-74cb51d57900" providerId="ADAL" clId="{89B8B65D-C28C-49FD-B60B-7A01D67718E6}" dt="2022-05-22T03:48:20.341" v="1091"/>
          <ac:spMkLst>
            <pc:docMk/>
            <pc:sldMk cId="221701916" sldId="472"/>
            <ac:spMk id="2" creationId="{31F61373-EF6A-4370-A436-5F929669E903}"/>
          </ac:spMkLst>
        </pc:spChg>
        <pc:spChg chg="mod">
          <ac:chgData name="강환수" userId="f1cac8d9-9172-4d6c-9b10-74cb51d57900" providerId="ADAL" clId="{89B8B65D-C28C-49FD-B60B-7A01D67718E6}" dt="2022-05-22T03:53:08.948" v="1141" actId="15"/>
          <ac:spMkLst>
            <pc:docMk/>
            <pc:sldMk cId="221701916" sldId="472"/>
            <ac:spMk id="3" creationId="{11B04396-E9AB-4746-8812-9A10188995AB}"/>
          </ac:spMkLst>
        </pc:spChg>
        <pc:spChg chg="add mod">
          <ac:chgData name="강환수" userId="f1cac8d9-9172-4d6c-9b10-74cb51d57900" providerId="ADAL" clId="{89B8B65D-C28C-49FD-B60B-7A01D67718E6}" dt="2022-05-22T03:55:19.250" v="1159" actId="1076"/>
          <ac:spMkLst>
            <pc:docMk/>
            <pc:sldMk cId="221701916" sldId="472"/>
            <ac:spMk id="4" creationId="{7DA0FDA2-3AAF-4571-B02E-2EE0391C1E24}"/>
          </ac:spMkLst>
        </pc:spChg>
        <pc:picChg chg="add mod">
          <ac:chgData name="강환수" userId="f1cac8d9-9172-4d6c-9b10-74cb51d57900" providerId="ADAL" clId="{89B8B65D-C28C-49FD-B60B-7A01D67718E6}" dt="2022-05-22T03:55:21.337" v="1160" actId="1076"/>
          <ac:picMkLst>
            <pc:docMk/>
            <pc:sldMk cId="221701916" sldId="472"/>
            <ac:picMk id="5" creationId="{6B041A58-C68B-4497-B118-33319D4E95AC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389" v="5047" actId="2696"/>
        <pc:sldMkLst>
          <pc:docMk/>
          <pc:sldMk cId="2023581439" sldId="473"/>
        </pc:sldMkLst>
        <pc:spChg chg="mod">
          <ac:chgData name="강환수" userId="f1cac8d9-9172-4d6c-9b10-74cb51d57900" providerId="ADAL" clId="{89B8B65D-C28C-49FD-B60B-7A01D67718E6}" dt="2022-05-22T03:55:43.635" v="1194" actId="6549"/>
          <ac:spMkLst>
            <pc:docMk/>
            <pc:sldMk cId="2023581439" sldId="473"/>
            <ac:spMk id="2" creationId="{8F025C83-5106-4BD4-BAEF-987468C3A271}"/>
          </ac:spMkLst>
        </pc:spChg>
        <pc:spChg chg="mod">
          <ac:chgData name="강환수" userId="f1cac8d9-9172-4d6c-9b10-74cb51d57900" providerId="ADAL" clId="{89B8B65D-C28C-49FD-B60B-7A01D67718E6}" dt="2022-05-22T03:57:42.646" v="1229" actId="20577"/>
          <ac:spMkLst>
            <pc:docMk/>
            <pc:sldMk cId="2023581439" sldId="473"/>
            <ac:spMk id="3" creationId="{6C931367-535C-4421-9DE4-6A0B7511B16F}"/>
          </ac:spMkLst>
        </pc:spChg>
        <pc:picChg chg="add mod">
          <ac:chgData name="강환수" userId="f1cac8d9-9172-4d6c-9b10-74cb51d57900" providerId="ADAL" clId="{89B8B65D-C28C-49FD-B60B-7A01D67718E6}" dt="2022-05-22T03:57:47.640" v="1230" actId="1076"/>
          <ac:picMkLst>
            <pc:docMk/>
            <pc:sldMk cId="2023581439" sldId="473"/>
            <ac:picMk id="4" creationId="{031F1429-319F-4647-B3B5-676EE6C0C9FB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401" v="5048" actId="2696"/>
        <pc:sldMkLst>
          <pc:docMk/>
          <pc:sldMk cId="3119309729" sldId="474"/>
        </pc:sldMkLst>
        <pc:spChg chg="mod">
          <ac:chgData name="강환수" userId="f1cac8d9-9172-4d6c-9b10-74cb51d57900" providerId="ADAL" clId="{89B8B65D-C28C-49FD-B60B-7A01D67718E6}" dt="2022-05-22T03:57:57.281" v="1253"/>
          <ac:spMkLst>
            <pc:docMk/>
            <pc:sldMk cId="3119309729" sldId="474"/>
            <ac:spMk id="2" creationId="{22DA8F40-512C-49E4-8AD6-DB29EB597627}"/>
          </ac:spMkLst>
        </pc:spChg>
        <pc:picChg chg="add mod">
          <ac:chgData name="강환수" userId="f1cac8d9-9172-4d6c-9b10-74cb51d57900" providerId="ADAL" clId="{89B8B65D-C28C-49FD-B60B-7A01D67718E6}" dt="2022-05-22T03:58:32.090" v="1256" actId="1076"/>
          <ac:picMkLst>
            <pc:docMk/>
            <pc:sldMk cId="3119309729" sldId="474"/>
            <ac:picMk id="4" creationId="{02C2F080-8060-4DEC-A30D-966BCBD4FC9A}"/>
          </ac:picMkLst>
        </pc:picChg>
      </pc:sldChg>
      <pc:sldChg chg="modSp add del">
        <pc:chgData name="강환수" userId="f1cac8d9-9172-4d6c-9b10-74cb51d57900" providerId="ADAL" clId="{89B8B65D-C28C-49FD-B60B-7A01D67718E6}" dt="2022-05-24T08:08:56.434" v="5051" actId="2696"/>
        <pc:sldMkLst>
          <pc:docMk/>
          <pc:sldMk cId="3522104563" sldId="475"/>
        </pc:sldMkLst>
        <pc:spChg chg="mod">
          <ac:chgData name="강환수" userId="f1cac8d9-9172-4d6c-9b10-74cb51d57900" providerId="ADAL" clId="{89B8B65D-C28C-49FD-B60B-7A01D67718E6}" dt="2022-05-22T04:11:35.637" v="1606"/>
          <ac:spMkLst>
            <pc:docMk/>
            <pc:sldMk cId="3522104563" sldId="475"/>
            <ac:spMk id="2" creationId="{C286048A-A8AF-4F04-A25D-04A57D39DF41}"/>
          </ac:spMkLst>
        </pc:spChg>
        <pc:spChg chg="mod">
          <ac:chgData name="강환수" userId="f1cac8d9-9172-4d6c-9b10-74cb51d57900" providerId="ADAL" clId="{89B8B65D-C28C-49FD-B60B-7A01D67718E6}" dt="2022-05-22T04:11:43.712" v="1610" actId="6549"/>
          <ac:spMkLst>
            <pc:docMk/>
            <pc:sldMk cId="3522104563" sldId="475"/>
            <ac:spMk id="3" creationId="{AD01BE21-C5B3-4B1B-B9F8-1CC3DFBC7AA3}"/>
          </ac:spMkLst>
        </pc:spChg>
        <pc:spChg chg="mod">
          <ac:chgData name="강환수" userId="f1cac8d9-9172-4d6c-9b10-74cb51d57900" providerId="ADAL" clId="{89B8B65D-C28C-49FD-B60B-7A01D67718E6}" dt="2022-05-22T04:11:49.605" v="1611" actId="1076"/>
          <ac:spMkLst>
            <pc:docMk/>
            <pc:sldMk cId="3522104563" sldId="475"/>
            <ac:spMk id="4" creationId="{90416EA9-6C08-43BF-8D5A-0D7AFC433BF0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6.469" v="5054" actId="2696"/>
        <pc:sldMkLst>
          <pc:docMk/>
          <pc:sldMk cId="2758705128" sldId="476"/>
        </pc:sldMkLst>
        <pc:spChg chg="mod">
          <ac:chgData name="강환수" userId="f1cac8d9-9172-4d6c-9b10-74cb51d57900" providerId="ADAL" clId="{89B8B65D-C28C-49FD-B60B-7A01D67718E6}" dt="2022-05-22T04:23:53.256" v="1937" actId="6549"/>
          <ac:spMkLst>
            <pc:docMk/>
            <pc:sldMk cId="2758705128" sldId="476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5:04.590" v="2181" actId="6549"/>
          <ac:spMkLst>
            <pc:docMk/>
            <pc:sldMk cId="2758705128" sldId="476"/>
            <ac:spMk id="3" creationId="{BC9C482C-E87F-4366-A09F-7305C397AE02}"/>
          </ac:spMkLst>
        </pc:spChg>
        <pc:spChg chg="add del mod">
          <ac:chgData name="강환수" userId="f1cac8d9-9172-4d6c-9b10-74cb51d57900" providerId="ADAL" clId="{89B8B65D-C28C-49FD-B60B-7A01D67718E6}" dt="2022-05-22T04:30:13.076" v="2147"/>
          <ac:spMkLst>
            <pc:docMk/>
            <pc:sldMk cId="2758705128" sldId="476"/>
            <ac:spMk id="4" creationId="{1DE58F76-027E-4C5B-993E-62300872403D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494" v="5056" actId="2696"/>
        <pc:sldMkLst>
          <pc:docMk/>
          <pc:sldMk cId="3512793197" sldId="477"/>
        </pc:sldMkLst>
        <pc:spChg chg="mod">
          <ac:chgData name="강환수" userId="f1cac8d9-9172-4d6c-9b10-74cb51d57900" providerId="ADAL" clId="{89B8B65D-C28C-49FD-B60B-7A01D67718E6}" dt="2022-05-22T04:24:44.791" v="1981" actId="6549"/>
          <ac:spMkLst>
            <pc:docMk/>
            <pc:sldMk cId="3512793197" sldId="477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25:24.785" v="2063" actId="6549"/>
          <ac:spMkLst>
            <pc:docMk/>
            <pc:sldMk cId="3512793197" sldId="477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3:06.177" v="2162" actId="1076"/>
          <ac:spMkLst>
            <pc:docMk/>
            <pc:sldMk cId="3512793197" sldId="477"/>
            <ac:spMk id="4" creationId="{7A419F2B-2453-416D-80DC-5203A3494E70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503" v="5057" actId="2696"/>
        <pc:sldMkLst>
          <pc:docMk/>
          <pc:sldMk cId="2365055491" sldId="478"/>
        </pc:sldMkLst>
        <pc:spChg chg="mod">
          <ac:chgData name="강환수" userId="f1cac8d9-9172-4d6c-9b10-74cb51d57900" providerId="ADAL" clId="{89B8B65D-C28C-49FD-B60B-7A01D67718E6}" dt="2022-05-22T04:25:44.704" v="2077" actId="6549"/>
          <ac:spMkLst>
            <pc:docMk/>
            <pc:sldMk cId="2365055491" sldId="478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35:19.913" v="2187" actId="6549"/>
          <ac:spMkLst>
            <pc:docMk/>
            <pc:sldMk cId="2365055491" sldId="478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36:11.996" v="2194" actId="1076"/>
          <ac:spMkLst>
            <pc:docMk/>
            <pc:sldMk cId="2365055491" sldId="478"/>
            <ac:spMk id="4" creationId="{1BB7D165-6DC3-436E-AC92-31F9338F65D0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516" v="5058" actId="2696"/>
        <pc:sldMkLst>
          <pc:docMk/>
          <pc:sldMk cId="272588660" sldId="479"/>
        </pc:sldMkLst>
        <pc:spChg chg="mod">
          <ac:chgData name="강환수" userId="f1cac8d9-9172-4d6c-9b10-74cb51d57900" providerId="ADAL" clId="{89B8B65D-C28C-49FD-B60B-7A01D67718E6}" dt="2022-05-22T04:25:57.735" v="2115" actId="6549"/>
          <ac:spMkLst>
            <pc:docMk/>
            <pc:sldMk cId="272588660" sldId="479"/>
            <ac:spMk id="2" creationId="{0ED665D2-43B7-4F32-86EA-7D6102168E73}"/>
          </ac:spMkLst>
        </pc:spChg>
        <pc:spChg chg="mod">
          <ac:chgData name="강환수" userId="f1cac8d9-9172-4d6c-9b10-74cb51d57900" providerId="ADAL" clId="{89B8B65D-C28C-49FD-B60B-7A01D67718E6}" dt="2022-05-22T04:26:04.544" v="2117" actId="6549"/>
          <ac:spMkLst>
            <pc:docMk/>
            <pc:sldMk cId="272588660" sldId="479"/>
            <ac:spMk id="3" creationId="{BC9C482C-E87F-4366-A09F-7305C397AE02}"/>
          </ac:spMkLst>
        </pc:spChg>
        <pc:spChg chg="add mod">
          <ac:chgData name="강환수" userId="f1cac8d9-9172-4d6c-9b10-74cb51d57900" providerId="ADAL" clId="{89B8B65D-C28C-49FD-B60B-7A01D67718E6}" dt="2022-05-22T04:42:10.524" v="2315" actId="1076"/>
          <ac:spMkLst>
            <pc:docMk/>
            <pc:sldMk cId="272588660" sldId="479"/>
            <ac:spMk id="5" creationId="{C3B7D943-CE53-4CC8-B497-200534B297EE}"/>
          </ac:spMkLst>
        </pc:spChg>
        <pc:picChg chg="add mod">
          <ac:chgData name="강환수" userId="f1cac8d9-9172-4d6c-9b10-74cb51d57900" providerId="ADAL" clId="{89B8B65D-C28C-49FD-B60B-7A01D67718E6}" dt="2022-05-22T04:42:51.726" v="2322" actId="14100"/>
          <ac:picMkLst>
            <pc:docMk/>
            <pc:sldMk cId="272588660" sldId="479"/>
            <ac:picMk id="4" creationId="{CF4E31B0-12E1-44CD-9BCC-871FF0E6309F}"/>
          </ac:picMkLst>
        </pc:picChg>
        <pc:picChg chg="add mod">
          <ac:chgData name="강환수" userId="f1cac8d9-9172-4d6c-9b10-74cb51d57900" providerId="ADAL" clId="{89B8B65D-C28C-49FD-B60B-7A01D67718E6}" dt="2022-05-22T04:42:56.240" v="2323" actId="1076"/>
          <ac:picMkLst>
            <pc:docMk/>
            <pc:sldMk cId="272588660" sldId="479"/>
            <ac:picMk id="6" creationId="{78257A66-3A48-4F4E-88CA-206D1A414F6F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482" v="5055" actId="2696"/>
        <pc:sldMkLst>
          <pc:docMk/>
          <pc:sldMk cId="2576728242" sldId="480"/>
        </pc:sldMkLst>
        <pc:spChg chg="mod">
          <ac:chgData name="강환수" userId="f1cac8d9-9172-4d6c-9b10-74cb51d57900" providerId="ADAL" clId="{89B8B65D-C28C-49FD-B60B-7A01D67718E6}" dt="2022-05-22T04:31:34.360" v="2156" actId="20577"/>
          <ac:spMkLst>
            <pc:docMk/>
            <pc:sldMk cId="2576728242" sldId="480"/>
            <ac:spMk id="2" creationId="{EE177188-2383-499B-9BAE-0F27AD3B72ED}"/>
          </ac:spMkLst>
        </pc:spChg>
        <pc:spChg chg="mod">
          <ac:chgData name="강환수" userId="f1cac8d9-9172-4d6c-9b10-74cb51d57900" providerId="ADAL" clId="{89B8B65D-C28C-49FD-B60B-7A01D67718E6}" dt="2022-05-22T04:30:51.193" v="2154" actId="1076"/>
          <ac:spMkLst>
            <pc:docMk/>
            <pc:sldMk cId="2576728242" sldId="480"/>
            <ac:spMk id="3" creationId="{84731DEC-59E7-4A05-B40A-A469A7670B47}"/>
          </ac:spMkLst>
        </pc:spChg>
        <pc:spChg chg="add mod">
          <ac:chgData name="강환수" userId="f1cac8d9-9172-4d6c-9b10-74cb51d57900" providerId="ADAL" clId="{89B8B65D-C28C-49FD-B60B-7A01D67718E6}" dt="2022-05-22T04:30:55.168" v="2155" actId="1076"/>
          <ac:spMkLst>
            <pc:docMk/>
            <pc:sldMk cId="2576728242" sldId="480"/>
            <ac:spMk id="4" creationId="{FEAAC1F8-C8AD-4907-B0AC-312D96266C0B}"/>
          </ac:spMkLst>
        </pc:spChg>
      </pc:sldChg>
      <pc:sldChg chg="modSp add del">
        <pc:chgData name="강환수" userId="f1cac8d9-9172-4d6c-9b10-74cb51d57900" providerId="ADAL" clId="{89B8B65D-C28C-49FD-B60B-7A01D67718E6}" dt="2022-05-24T08:08:55.678" v="4987" actId="2696"/>
        <pc:sldMkLst>
          <pc:docMk/>
          <pc:sldMk cId="3165816137" sldId="481"/>
        </pc:sldMkLst>
        <pc:spChg chg="mod">
          <ac:chgData name="강환수" userId="f1cac8d9-9172-4d6c-9b10-74cb51d57900" providerId="ADAL" clId="{89B8B65D-C28C-49FD-B60B-7A01D67718E6}" dt="2022-05-24T07:18:14.263" v="4969" actId="6549"/>
          <ac:spMkLst>
            <pc:docMk/>
            <pc:sldMk cId="3165816137" sldId="481"/>
            <ac:spMk id="24" creationId="{00000000-0000-0000-0000-000000000000}"/>
          </ac:spMkLst>
        </pc:spChg>
        <pc:spChg chg="mod">
          <ac:chgData name="강환수" userId="f1cac8d9-9172-4d6c-9b10-74cb51d57900" providerId="ADAL" clId="{89B8B65D-C28C-49FD-B60B-7A01D67718E6}" dt="2022-05-22T04:50:02.495" v="2468" actId="6549"/>
          <ac:spMkLst>
            <pc:docMk/>
            <pc:sldMk cId="3165816137" sldId="481"/>
            <ac:spMk id="25" creationId="{00000000-0000-0000-0000-000000000000}"/>
          </ac:spMkLst>
        </pc:spChg>
      </pc:sldChg>
      <pc:sldChg chg="modSp add del">
        <pc:chgData name="강환수" userId="f1cac8d9-9172-4d6c-9b10-74cb51d57900" providerId="ADAL" clId="{89B8B65D-C28C-49FD-B60B-7A01D67718E6}" dt="2022-05-24T08:08:55.704" v="4989" actId="2696"/>
        <pc:sldMkLst>
          <pc:docMk/>
          <pc:sldMk cId="2308048054" sldId="488"/>
        </pc:sldMkLst>
        <pc:spChg chg="mod">
          <ac:chgData name="강환수" userId="f1cac8d9-9172-4d6c-9b10-74cb51d57900" providerId="ADAL" clId="{89B8B65D-C28C-49FD-B60B-7A01D67718E6}" dt="2022-05-22T05:03:58.047" v="2572" actId="6549"/>
          <ac:spMkLst>
            <pc:docMk/>
            <pc:sldMk cId="2308048054" sldId="488"/>
            <ac:spMk id="3" creationId="{48C086EE-32B4-4876-A2D5-2E6776122053}"/>
          </ac:spMkLst>
        </pc:spChg>
      </pc:sldChg>
      <pc:sldChg chg="add del ord">
        <pc:chgData name="강환수" userId="f1cac8d9-9172-4d6c-9b10-74cb51d57900" providerId="ADAL" clId="{89B8B65D-C28C-49FD-B60B-7A01D67718E6}" dt="2022-05-24T08:08:55.813" v="4998" actId="2696"/>
        <pc:sldMkLst>
          <pc:docMk/>
          <pc:sldMk cId="2237512227" sldId="489"/>
        </pc:sldMkLst>
      </pc:sldChg>
      <pc:sldChg chg="add del">
        <pc:chgData name="강환수" userId="f1cac8d9-9172-4d6c-9b10-74cb51d57900" providerId="ADAL" clId="{89B8B65D-C28C-49FD-B60B-7A01D67718E6}" dt="2022-05-24T08:08:56.016" v="5012" actId="2696"/>
        <pc:sldMkLst>
          <pc:docMk/>
          <pc:sldMk cId="2831680726" sldId="490"/>
        </pc:sldMkLst>
      </pc:sldChg>
      <pc:sldChg chg="add del">
        <pc:chgData name="강환수" userId="f1cac8d9-9172-4d6c-9b10-74cb51d57900" providerId="ADAL" clId="{89B8B65D-C28C-49FD-B60B-7A01D67718E6}" dt="2022-05-24T08:08:56.084" v="5017" actId="2696"/>
        <pc:sldMkLst>
          <pc:docMk/>
          <pc:sldMk cId="2795138127" sldId="492"/>
        </pc:sldMkLst>
      </pc:sldChg>
      <pc:sldChg chg="add del">
        <pc:chgData name="강환수" userId="f1cac8d9-9172-4d6c-9b10-74cb51d57900" providerId="ADAL" clId="{89B8B65D-C28C-49FD-B60B-7A01D67718E6}" dt="2022-05-24T08:08:56.099" v="5018" actId="2696"/>
        <pc:sldMkLst>
          <pc:docMk/>
          <pc:sldMk cId="3385295159" sldId="493"/>
        </pc:sldMkLst>
      </pc:sldChg>
      <pc:sldChg chg="modSp add del">
        <pc:chgData name="강환수" userId="f1cac8d9-9172-4d6c-9b10-74cb51d57900" providerId="ADAL" clId="{89B8B65D-C28C-49FD-B60B-7A01D67718E6}" dt="2022-05-24T08:08:56.108" v="5019" actId="2696"/>
        <pc:sldMkLst>
          <pc:docMk/>
          <pc:sldMk cId="831108378" sldId="494"/>
        </pc:sldMkLst>
        <pc:spChg chg="mod">
          <ac:chgData name="강환수" userId="f1cac8d9-9172-4d6c-9b10-74cb51d57900" providerId="ADAL" clId="{89B8B65D-C28C-49FD-B60B-7A01D67718E6}" dt="2022-05-24T00:46:24.445" v="4489" actId="20577"/>
          <ac:spMkLst>
            <pc:docMk/>
            <pc:sldMk cId="831108378" sldId="494"/>
            <ac:spMk id="3" creationId="{4A46E89E-9F74-4C7A-B47C-E6DF8A787151}"/>
          </ac:spMkLst>
        </pc:spChg>
      </pc:sldChg>
      <pc:sldChg chg="add del">
        <pc:chgData name="강환수" userId="f1cac8d9-9172-4d6c-9b10-74cb51d57900" providerId="ADAL" clId="{89B8B65D-C28C-49FD-B60B-7A01D67718E6}" dt="2022-05-24T08:08:56.117" v="5020" actId="2696"/>
        <pc:sldMkLst>
          <pc:docMk/>
          <pc:sldMk cId="3651577858" sldId="495"/>
        </pc:sldMkLst>
      </pc:sldChg>
      <pc:sldChg chg="add del">
        <pc:chgData name="강환수" userId="f1cac8d9-9172-4d6c-9b10-74cb51d57900" providerId="ADAL" clId="{89B8B65D-C28C-49FD-B60B-7A01D67718E6}" dt="2022-05-24T08:08:56.126" v="5021" actId="2696"/>
        <pc:sldMkLst>
          <pc:docMk/>
          <pc:sldMk cId="3635024365" sldId="496"/>
        </pc:sldMkLst>
      </pc:sldChg>
      <pc:sldChg chg="add del ord">
        <pc:chgData name="강환수" userId="f1cac8d9-9172-4d6c-9b10-74cb51d57900" providerId="ADAL" clId="{89B8B65D-C28C-49FD-B60B-7A01D67718E6}" dt="2022-05-24T08:08:56.206" v="5030" actId="2696"/>
        <pc:sldMkLst>
          <pc:docMk/>
          <pc:sldMk cId="561004376" sldId="497"/>
        </pc:sldMkLst>
      </pc:sldChg>
      <pc:sldChg chg="add del">
        <pc:chgData name="강환수" userId="f1cac8d9-9172-4d6c-9b10-74cb51d57900" providerId="ADAL" clId="{89B8B65D-C28C-49FD-B60B-7A01D67718E6}" dt="2022-05-24T08:08:56.134" v="5022" actId="2696"/>
        <pc:sldMkLst>
          <pc:docMk/>
          <pc:sldMk cId="601877471" sldId="498"/>
        </pc:sldMkLst>
      </pc:sldChg>
      <pc:sldChg chg="add del">
        <pc:chgData name="강환수" userId="f1cac8d9-9172-4d6c-9b10-74cb51d57900" providerId="ADAL" clId="{89B8B65D-C28C-49FD-B60B-7A01D67718E6}" dt="2022-05-24T08:08:56.142" v="5023" actId="2696"/>
        <pc:sldMkLst>
          <pc:docMk/>
          <pc:sldMk cId="1533115683" sldId="499"/>
        </pc:sldMkLst>
      </pc:sldChg>
      <pc:sldChg chg="add del ord">
        <pc:chgData name="강환수" userId="f1cac8d9-9172-4d6c-9b10-74cb51d57900" providerId="ADAL" clId="{89B8B65D-C28C-49FD-B60B-7A01D67718E6}" dt="2022-05-24T08:08:56.151" v="5024" actId="2696"/>
        <pc:sldMkLst>
          <pc:docMk/>
          <pc:sldMk cId="3276203422" sldId="500"/>
        </pc:sldMkLst>
      </pc:sldChg>
      <pc:sldChg chg="add del">
        <pc:chgData name="강환수" userId="f1cac8d9-9172-4d6c-9b10-74cb51d57900" providerId="ADAL" clId="{89B8B65D-C28C-49FD-B60B-7A01D67718E6}" dt="2022-05-24T08:08:56.176" v="5027" actId="2696"/>
        <pc:sldMkLst>
          <pc:docMk/>
          <pc:sldMk cId="2597794517" sldId="501"/>
        </pc:sldMkLst>
      </pc:sldChg>
      <pc:sldChg chg="add del">
        <pc:chgData name="강환수" userId="f1cac8d9-9172-4d6c-9b10-74cb51d57900" providerId="ADAL" clId="{89B8B65D-C28C-49FD-B60B-7A01D67718E6}" dt="2022-05-24T08:08:56.184" v="5028" actId="2696"/>
        <pc:sldMkLst>
          <pc:docMk/>
          <pc:sldMk cId="1188173781" sldId="502"/>
        </pc:sldMkLst>
      </pc:sldChg>
      <pc:sldChg chg="add del">
        <pc:chgData name="강환수" userId="f1cac8d9-9172-4d6c-9b10-74cb51d57900" providerId="ADAL" clId="{89B8B65D-C28C-49FD-B60B-7A01D67718E6}" dt="2022-05-24T08:08:56.193" v="5029" actId="2696"/>
        <pc:sldMkLst>
          <pc:docMk/>
          <pc:sldMk cId="3902940366" sldId="503"/>
        </pc:sldMkLst>
      </pc:sldChg>
      <pc:sldChg chg="modSp add del ord">
        <pc:chgData name="강환수" userId="f1cac8d9-9172-4d6c-9b10-74cb51d57900" providerId="ADAL" clId="{89B8B65D-C28C-49FD-B60B-7A01D67718E6}" dt="2022-05-24T08:08:56.278" v="5035" actId="2696"/>
        <pc:sldMkLst>
          <pc:docMk/>
          <pc:sldMk cId="3442894340" sldId="504"/>
        </pc:sldMkLst>
        <pc:spChg chg="mod">
          <ac:chgData name="강환수" userId="f1cac8d9-9172-4d6c-9b10-74cb51d57900" providerId="ADAL" clId="{89B8B65D-C28C-49FD-B60B-7A01D67718E6}" dt="2022-05-24T01:02:12.454" v="4666"/>
          <ac:spMkLst>
            <pc:docMk/>
            <pc:sldMk cId="3442894340" sldId="504"/>
            <ac:spMk id="2" creationId="{06F32F29-45C7-44BD-A13A-168210B1063D}"/>
          </ac:spMkLst>
        </pc:spChg>
        <pc:spChg chg="mod">
          <ac:chgData name="강환수" userId="f1cac8d9-9172-4d6c-9b10-74cb51d57900" providerId="ADAL" clId="{89B8B65D-C28C-49FD-B60B-7A01D67718E6}" dt="2022-05-24T01:02:28.453" v="4670" actId="6549"/>
          <ac:spMkLst>
            <pc:docMk/>
            <pc:sldMk cId="3442894340" sldId="504"/>
            <ac:spMk id="3" creationId="{A98372FD-8987-4660-B229-35E107EE58A5}"/>
          </ac:spMkLst>
        </pc:spChg>
      </pc:sldChg>
      <pc:sldChg chg="add del">
        <pc:chgData name="강환수" userId="f1cac8d9-9172-4d6c-9b10-74cb51d57900" providerId="ADAL" clId="{89B8B65D-C28C-49FD-B60B-7A01D67718E6}" dt="2022-05-24T08:08:56.219" v="5031" actId="2696"/>
        <pc:sldMkLst>
          <pc:docMk/>
          <pc:sldMk cId="948723687" sldId="505"/>
        </pc:sldMkLst>
      </pc:sldChg>
      <pc:sldChg chg="add del">
        <pc:chgData name="강환수" userId="f1cac8d9-9172-4d6c-9b10-74cb51d57900" providerId="ADAL" clId="{89B8B65D-C28C-49FD-B60B-7A01D67718E6}" dt="2022-05-24T08:08:56.239" v="5032" actId="2696"/>
        <pc:sldMkLst>
          <pc:docMk/>
          <pc:sldMk cId="1419626977" sldId="506"/>
        </pc:sldMkLst>
      </pc:sldChg>
      <pc:sldChg chg="add del ord">
        <pc:chgData name="강환수" userId="f1cac8d9-9172-4d6c-9b10-74cb51d57900" providerId="ADAL" clId="{89B8B65D-C28C-49FD-B60B-7A01D67718E6}" dt="2022-05-24T08:08:56.579" v="5064" actId="2696"/>
        <pc:sldMkLst>
          <pc:docMk/>
          <pc:sldMk cId="1732484981" sldId="507"/>
        </pc:sldMkLst>
      </pc:sldChg>
      <pc:sldChg chg="add del">
        <pc:chgData name="강환수" userId="f1cac8d9-9172-4d6c-9b10-74cb51d57900" providerId="ADAL" clId="{89B8B65D-C28C-49FD-B60B-7A01D67718E6}" dt="2022-05-24T08:08:56.248" v="5033" actId="2696"/>
        <pc:sldMkLst>
          <pc:docMk/>
          <pc:sldMk cId="3607755524" sldId="508"/>
        </pc:sldMkLst>
      </pc:sldChg>
      <pc:sldChg chg="add del">
        <pc:chgData name="강환수" userId="f1cac8d9-9172-4d6c-9b10-74cb51d57900" providerId="ADAL" clId="{89B8B65D-C28C-49FD-B60B-7A01D67718E6}" dt="2022-05-24T08:08:56.263" v="5034" actId="2696"/>
        <pc:sldMkLst>
          <pc:docMk/>
          <pc:sldMk cId="4251856906" sldId="509"/>
        </pc:sldMkLst>
      </pc:sldChg>
      <pc:sldChg chg="addSp delSp modSp add del">
        <pc:chgData name="강환수" userId="f1cac8d9-9172-4d6c-9b10-74cb51d57900" providerId="ADAL" clId="{89B8B65D-C28C-49FD-B60B-7A01D67718E6}" dt="2022-05-24T08:08:55.749" v="4992" actId="2696"/>
        <pc:sldMkLst>
          <pc:docMk/>
          <pc:sldMk cId="3242954760" sldId="510"/>
        </pc:sldMkLst>
        <pc:spChg chg="mod">
          <ac:chgData name="강환수" userId="f1cac8d9-9172-4d6c-9b10-74cb51d57900" providerId="ADAL" clId="{89B8B65D-C28C-49FD-B60B-7A01D67718E6}" dt="2022-05-22T05:25:22.856" v="2646"/>
          <ac:spMkLst>
            <pc:docMk/>
            <pc:sldMk cId="3242954760" sldId="510"/>
            <ac:spMk id="2" creationId="{59E4E9AD-9BF8-4D7D-A5B0-59FD35E38344}"/>
          </ac:spMkLst>
        </pc:spChg>
        <pc:spChg chg="mod">
          <ac:chgData name="강환수" userId="f1cac8d9-9172-4d6c-9b10-74cb51d57900" providerId="ADAL" clId="{89B8B65D-C28C-49FD-B60B-7A01D67718E6}" dt="2022-05-22T05:32:38.112" v="2741" actId="6549"/>
          <ac:spMkLst>
            <pc:docMk/>
            <pc:sldMk cId="3242954760" sldId="510"/>
            <ac:spMk id="3" creationId="{EAF171F9-AB2B-4EF0-892E-3844CCB506D6}"/>
          </ac:spMkLst>
        </pc:spChg>
        <pc:spChg chg="add del mod">
          <ac:chgData name="강환수" userId="f1cac8d9-9172-4d6c-9b10-74cb51d57900" providerId="ADAL" clId="{89B8B65D-C28C-49FD-B60B-7A01D67718E6}" dt="2022-05-22T05:32:47.500" v="2742" actId="478"/>
          <ac:spMkLst>
            <pc:docMk/>
            <pc:sldMk cId="3242954760" sldId="510"/>
            <ac:spMk id="4" creationId="{76905452-818F-451F-B913-084101381E9B}"/>
          </ac:spMkLst>
        </pc:spChg>
        <pc:spChg chg="add del">
          <ac:chgData name="강환수" userId="f1cac8d9-9172-4d6c-9b10-74cb51d57900" providerId="ADAL" clId="{89B8B65D-C28C-49FD-B60B-7A01D67718E6}" dt="2022-05-23T23:38:53.149" v="3498" actId="478"/>
          <ac:spMkLst>
            <pc:docMk/>
            <pc:sldMk cId="3242954760" sldId="510"/>
            <ac:spMk id="4" creationId="{FDAEE89C-42C9-4162-9204-7E0634A68143}"/>
          </ac:spMkLst>
        </pc:spChg>
        <pc:spChg chg="add mod">
          <ac:chgData name="강환수" userId="f1cac8d9-9172-4d6c-9b10-74cb51d57900" providerId="ADAL" clId="{89B8B65D-C28C-49FD-B60B-7A01D67718E6}" dt="2022-05-23T23:39:57.391" v="3516" actId="1076"/>
          <ac:spMkLst>
            <pc:docMk/>
            <pc:sldMk cId="3242954760" sldId="510"/>
            <ac:spMk id="6" creationId="{D69EA3E7-2FDE-4335-943A-90C7C8DD6495}"/>
          </ac:spMkLst>
        </pc:spChg>
        <pc:picChg chg="add mod">
          <ac:chgData name="강환수" userId="f1cac8d9-9172-4d6c-9b10-74cb51d57900" providerId="ADAL" clId="{89B8B65D-C28C-49FD-B60B-7A01D67718E6}" dt="2022-05-23T23:38:22.774" v="3496" actId="1076"/>
          <ac:picMkLst>
            <pc:docMk/>
            <pc:sldMk cId="3242954760" sldId="510"/>
            <ac:picMk id="5" creationId="{DCE3D2E0-E034-4686-9BAD-6802770D6E7B}"/>
          </ac:picMkLst>
        </pc:picChg>
      </pc:sldChg>
      <pc:sldChg chg="addSp delSp modSp add del ord">
        <pc:chgData name="강환수" userId="f1cac8d9-9172-4d6c-9b10-74cb51d57900" providerId="ADAL" clId="{89B8B65D-C28C-49FD-B60B-7A01D67718E6}" dt="2022-05-24T08:08:55.722" v="4990" actId="2696"/>
        <pc:sldMkLst>
          <pc:docMk/>
          <pc:sldMk cId="1021463873" sldId="511"/>
        </pc:sldMkLst>
        <pc:spChg chg="mod">
          <ac:chgData name="강환수" userId="f1cac8d9-9172-4d6c-9b10-74cb51d57900" providerId="ADAL" clId="{89B8B65D-C28C-49FD-B60B-7A01D67718E6}" dt="2022-05-23T23:35:39.595" v="3485" actId="6549"/>
          <ac:spMkLst>
            <pc:docMk/>
            <pc:sldMk cId="1021463873" sldId="511"/>
            <ac:spMk id="3" creationId="{EAF171F9-AB2B-4EF0-892E-3844CCB506D6}"/>
          </ac:spMkLst>
        </pc:spChg>
        <pc:spChg chg="del">
          <ac:chgData name="강환수" userId="f1cac8d9-9172-4d6c-9b10-74cb51d57900" providerId="ADAL" clId="{89B8B65D-C28C-49FD-B60B-7A01D67718E6}" dt="2022-05-23T23:32:20.104" v="3329" actId="478"/>
          <ac:spMkLst>
            <pc:docMk/>
            <pc:sldMk cId="1021463873" sldId="511"/>
            <ac:spMk id="4" creationId="{76905452-818F-451F-B913-084101381E9B}"/>
          </ac:spMkLst>
        </pc:spChg>
        <pc:spChg chg="add mod">
          <ac:chgData name="강환수" userId="f1cac8d9-9172-4d6c-9b10-74cb51d57900" providerId="ADAL" clId="{89B8B65D-C28C-49FD-B60B-7A01D67718E6}" dt="2022-05-23T23:35:48.770" v="3486" actId="1076"/>
          <ac:spMkLst>
            <pc:docMk/>
            <pc:sldMk cId="1021463873" sldId="511"/>
            <ac:spMk id="5" creationId="{F649F2E9-92D1-400B-B626-655D197DFEAF}"/>
          </ac:spMkLst>
        </pc:spChg>
      </pc:sldChg>
      <pc:sldChg chg="addSp delSp modSp add del ord">
        <pc:chgData name="강환수" userId="f1cac8d9-9172-4d6c-9b10-74cb51d57900" providerId="ADAL" clId="{89B8B65D-C28C-49FD-B60B-7A01D67718E6}" dt="2022-05-24T08:08:55.876" v="5001" actId="2696"/>
        <pc:sldMkLst>
          <pc:docMk/>
          <pc:sldMk cId="624331751" sldId="512"/>
        </pc:sldMkLst>
        <pc:spChg chg="mod">
          <ac:chgData name="강환수" userId="f1cac8d9-9172-4d6c-9b10-74cb51d57900" providerId="ADAL" clId="{89B8B65D-C28C-49FD-B60B-7A01D67718E6}" dt="2022-05-22T05:45:08.483" v="3064" actId="20577"/>
          <ac:spMkLst>
            <pc:docMk/>
            <pc:sldMk cId="624331751" sldId="512"/>
            <ac:spMk id="2" creationId="{42E23FFF-2032-4341-85E7-82AB1292EAC5}"/>
          </ac:spMkLst>
        </pc:spChg>
        <pc:spChg chg="mod">
          <ac:chgData name="강환수" userId="f1cac8d9-9172-4d6c-9b10-74cb51d57900" providerId="ADAL" clId="{89B8B65D-C28C-49FD-B60B-7A01D67718E6}" dt="2022-05-22T05:45:35.515" v="3108" actId="6549"/>
          <ac:spMkLst>
            <pc:docMk/>
            <pc:sldMk cId="624331751" sldId="512"/>
            <ac:spMk id="3" creationId="{FE99A791-A614-462B-91B5-EB09E0696FCB}"/>
          </ac:spMkLst>
        </pc:spChg>
        <pc:spChg chg="add del mod">
          <ac:chgData name="강환수" userId="f1cac8d9-9172-4d6c-9b10-74cb51d57900" providerId="ADAL" clId="{89B8B65D-C28C-49FD-B60B-7A01D67718E6}" dt="2022-05-22T05:46:23.534" v="3115" actId="478"/>
          <ac:spMkLst>
            <pc:docMk/>
            <pc:sldMk cId="624331751" sldId="512"/>
            <ac:spMk id="4" creationId="{0BBDDF7B-7CB3-48CF-9E4D-EFD909EB09E5}"/>
          </ac:spMkLst>
        </pc:spChg>
        <pc:spChg chg="add mod">
          <ac:chgData name="강환수" userId="f1cac8d9-9172-4d6c-9b10-74cb51d57900" providerId="ADAL" clId="{89B8B65D-C28C-49FD-B60B-7A01D67718E6}" dt="2022-05-22T05:46:47.991" v="3133" actId="1038"/>
          <ac:spMkLst>
            <pc:docMk/>
            <pc:sldMk cId="624331751" sldId="512"/>
            <ac:spMk id="5" creationId="{7E2459D2-F6C2-4C4A-A974-EFD2ABC91714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854" v="5000" actId="2696"/>
        <pc:sldMkLst>
          <pc:docMk/>
          <pc:sldMk cId="2523546095" sldId="513"/>
        </pc:sldMkLst>
        <pc:spChg chg="mod">
          <ac:chgData name="강환수" userId="f1cac8d9-9172-4d6c-9b10-74cb51d57900" providerId="ADAL" clId="{89B8B65D-C28C-49FD-B60B-7A01D67718E6}" dt="2022-05-22T05:40:36.486" v="2938" actId="6549"/>
          <ac:spMkLst>
            <pc:docMk/>
            <pc:sldMk cId="2523546095" sldId="513"/>
            <ac:spMk id="2" creationId="{17D712B8-A6A1-4160-A912-A37A0707A13E}"/>
          </ac:spMkLst>
        </pc:spChg>
        <pc:spChg chg="mod">
          <ac:chgData name="강환수" userId="f1cac8d9-9172-4d6c-9b10-74cb51d57900" providerId="ADAL" clId="{89B8B65D-C28C-49FD-B60B-7A01D67718E6}" dt="2022-05-23T23:46:25.398" v="3682" actId="14"/>
          <ac:spMkLst>
            <pc:docMk/>
            <pc:sldMk cId="2523546095" sldId="513"/>
            <ac:spMk id="3" creationId="{CA87BB66-96DD-4E86-A54F-4BA57A7D49A3}"/>
          </ac:spMkLst>
        </pc:spChg>
        <pc:spChg chg="add mod">
          <ac:chgData name="강환수" userId="f1cac8d9-9172-4d6c-9b10-74cb51d57900" providerId="ADAL" clId="{89B8B65D-C28C-49FD-B60B-7A01D67718E6}" dt="2022-05-23T23:46:31.568" v="3683" actId="1076"/>
          <ac:spMkLst>
            <pc:docMk/>
            <pc:sldMk cId="2523546095" sldId="513"/>
            <ac:spMk id="4" creationId="{B2F5D1AB-CBFD-49AC-BB81-B973FDE5095B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5.919" v="5004" actId="2696"/>
        <pc:sldMkLst>
          <pc:docMk/>
          <pc:sldMk cId="1332142395" sldId="514"/>
        </pc:sldMkLst>
        <pc:spChg chg="mod">
          <ac:chgData name="강환수" userId="f1cac8d9-9172-4d6c-9b10-74cb51d57900" providerId="ADAL" clId="{89B8B65D-C28C-49FD-B60B-7A01D67718E6}" dt="2022-05-22T05:40:42.117" v="2939" actId="6549"/>
          <ac:spMkLst>
            <pc:docMk/>
            <pc:sldMk cId="1332142395" sldId="514"/>
            <ac:spMk id="2" creationId="{17D712B8-A6A1-4160-A912-A37A0707A13E}"/>
          </ac:spMkLst>
        </pc:spChg>
        <pc:spChg chg="mod">
          <ac:chgData name="강환수" userId="f1cac8d9-9172-4d6c-9b10-74cb51d57900" providerId="ADAL" clId="{89B8B65D-C28C-49FD-B60B-7A01D67718E6}" dt="2022-05-24T00:19:29.823" v="4184" actId="6549"/>
          <ac:spMkLst>
            <pc:docMk/>
            <pc:sldMk cId="1332142395" sldId="514"/>
            <ac:spMk id="3" creationId="{CA87BB66-96DD-4E86-A54F-4BA57A7D49A3}"/>
          </ac:spMkLst>
        </pc:spChg>
        <pc:spChg chg="add del mod">
          <ac:chgData name="강환수" userId="f1cac8d9-9172-4d6c-9b10-74cb51d57900" providerId="ADAL" clId="{89B8B65D-C28C-49FD-B60B-7A01D67718E6}" dt="2022-05-24T00:19:14.996" v="4177"/>
          <ac:spMkLst>
            <pc:docMk/>
            <pc:sldMk cId="1332142395" sldId="514"/>
            <ac:spMk id="4" creationId="{821866DE-8293-4F1C-81F3-78597B0C7093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943" v="5006" actId="2696"/>
        <pc:sldMkLst>
          <pc:docMk/>
          <pc:sldMk cId="1758469426" sldId="515"/>
        </pc:sldMkLst>
        <pc:spChg chg="mod">
          <ac:chgData name="강환수" userId="f1cac8d9-9172-4d6c-9b10-74cb51d57900" providerId="ADAL" clId="{89B8B65D-C28C-49FD-B60B-7A01D67718E6}" dt="2022-05-22T05:56:07.685" v="3226" actId="6549"/>
          <ac:spMkLst>
            <pc:docMk/>
            <pc:sldMk cId="1758469426" sldId="515"/>
            <ac:spMk id="2" creationId="{089ECC15-378A-474D-8BF7-4BD0C7D8071E}"/>
          </ac:spMkLst>
        </pc:spChg>
        <pc:spChg chg="mod">
          <ac:chgData name="강환수" userId="f1cac8d9-9172-4d6c-9b10-74cb51d57900" providerId="ADAL" clId="{89B8B65D-C28C-49FD-B60B-7A01D67718E6}" dt="2022-05-22T05:56:27.495" v="3271"/>
          <ac:spMkLst>
            <pc:docMk/>
            <pc:sldMk cId="1758469426" sldId="515"/>
            <ac:spMk id="3" creationId="{F8E37820-02CB-43B7-9805-33DA36391096}"/>
          </ac:spMkLst>
        </pc:spChg>
        <pc:picChg chg="add mod">
          <ac:chgData name="강환수" userId="f1cac8d9-9172-4d6c-9b10-74cb51d57900" providerId="ADAL" clId="{89B8B65D-C28C-49FD-B60B-7A01D67718E6}" dt="2022-05-22T05:56:44.041" v="3274" actId="1076"/>
          <ac:picMkLst>
            <pc:docMk/>
            <pc:sldMk cId="1758469426" sldId="515"/>
            <ac:picMk id="4" creationId="{9576405B-95C6-40C4-AB74-F0C42930C71C}"/>
          </ac:picMkLst>
        </pc:picChg>
      </pc:sldChg>
      <pc:sldChg chg="modSp add ord">
        <pc:chgData name="강환수" userId="f1cac8d9-9172-4d6c-9b10-74cb51d57900" providerId="ADAL" clId="{89B8B65D-C28C-49FD-B60B-7A01D67718E6}" dt="2022-05-23T23:28:19.098" v="3327"/>
        <pc:sldMkLst>
          <pc:docMk/>
          <pc:sldMk cId="4285989048" sldId="516"/>
        </pc:sldMkLst>
        <pc:spChg chg="mod">
          <ac:chgData name="강환수" userId="f1cac8d9-9172-4d6c-9b10-74cb51d57900" providerId="ADAL" clId="{89B8B65D-C28C-49FD-B60B-7A01D67718E6}" dt="2022-05-23T23:27:54.576" v="3326" actId="6549"/>
          <ac:spMkLst>
            <pc:docMk/>
            <pc:sldMk cId="4285989048" sldId="516"/>
            <ac:spMk id="2" creationId="{AE39117B-53AD-4D78-8E3E-3C093ADAAD18}"/>
          </ac:spMkLst>
        </pc:spChg>
        <pc:spChg chg="mod">
          <ac:chgData name="강환수" userId="f1cac8d9-9172-4d6c-9b10-74cb51d57900" providerId="ADAL" clId="{89B8B65D-C28C-49FD-B60B-7A01D67718E6}" dt="2022-05-23T23:27:38.167" v="3302" actId="6549"/>
          <ac:spMkLst>
            <pc:docMk/>
            <pc:sldMk cId="4285989048" sldId="516"/>
            <ac:spMk id="3" creationId="{749029BA-7D92-44AA-A9B6-8F78D416E389}"/>
          </ac:spMkLst>
        </pc:spChg>
      </pc:sldChg>
      <pc:sldChg chg="modSp add del">
        <pc:chgData name="강환수" userId="f1cac8d9-9172-4d6c-9b10-74cb51d57900" providerId="ADAL" clId="{89B8B65D-C28C-49FD-B60B-7A01D67718E6}" dt="2022-05-23T23:36:31.552" v="3495" actId="2696"/>
        <pc:sldMkLst>
          <pc:docMk/>
          <pc:sldMk cId="1016004719" sldId="517"/>
        </pc:sldMkLst>
        <pc:spChg chg="mod">
          <ac:chgData name="강환수" userId="f1cac8d9-9172-4d6c-9b10-74cb51d57900" providerId="ADAL" clId="{89B8B65D-C28C-49FD-B60B-7A01D67718E6}" dt="2022-05-23T23:36:14.393" v="3494"/>
          <ac:spMkLst>
            <pc:docMk/>
            <pc:sldMk cId="1016004719" sldId="517"/>
            <ac:spMk id="2" creationId="{59E4E9AD-9BF8-4D7D-A5B0-59FD35E38344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736" v="4991" actId="2696"/>
        <pc:sldMkLst>
          <pc:docMk/>
          <pc:sldMk cId="3493515077" sldId="518"/>
        </pc:sldMkLst>
        <pc:spChg chg="mod">
          <ac:chgData name="강환수" userId="f1cac8d9-9172-4d6c-9b10-74cb51d57900" providerId="ADAL" clId="{89B8B65D-C28C-49FD-B60B-7A01D67718E6}" dt="2022-05-23T23:34:23.035" v="3440" actId="6549"/>
          <ac:spMkLst>
            <pc:docMk/>
            <pc:sldMk cId="3493515077" sldId="518"/>
            <ac:spMk id="2" creationId="{7D295284-D3EB-4245-8800-B160F0ABB95D}"/>
          </ac:spMkLst>
        </pc:spChg>
        <pc:spChg chg="add mod">
          <ac:chgData name="강환수" userId="f1cac8d9-9172-4d6c-9b10-74cb51d57900" providerId="ADAL" clId="{89B8B65D-C28C-49FD-B60B-7A01D67718E6}" dt="2022-05-23T23:34:05.912" v="3417" actId="1076"/>
          <ac:spMkLst>
            <pc:docMk/>
            <pc:sldMk cId="3493515077" sldId="518"/>
            <ac:spMk id="4" creationId="{6CE329A6-C122-4E8A-9217-E56495CF40FC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5.691" v="4988" actId="2696"/>
        <pc:sldMkLst>
          <pc:docMk/>
          <pc:sldMk cId="974324562" sldId="519"/>
        </pc:sldMkLst>
        <pc:spChg chg="mod">
          <ac:chgData name="강환수" userId="f1cac8d9-9172-4d6c-9b10-74cb51d57900" providerId="ADAL" clId="{89B8B65D-C28C-49FD-B60B-7A01D67718E6}" dt="2022-05-23T23:42:58.876" v="3549"/>
          <ac:spMkLst>
            <pc:docMk/>
            <pc:sldMk cId="974324562" sldId="519"/>
            <ac:spMk id="3" creationId="{BBFA1513-2185-4206-A548-EB7E26DACFB4}"/>
          </ac:spMkLst>
        </pc:spChg>
        <pc:spChg chg="del">
          <ac:chgData name="강환수" userId="f1cac8d9-9172-4d6c-9b10-74cb51d57900" providerId="ADAL" clId="{89B8B65D-C28C-49FD-B60B-7A01D67718E6}" dt="2022-05-23T23:40:45.832" v="3519" actId="478"/>
          <ac:spMkLst>
            <pc:docMk/>
            <pc:sldMk cId="974324562" sldId="519"/>
            <ac:spMk id="4" creationId="{5E09C3B2-01A9-4636-B586-36E50BC4BAA7}"/>
          </ac:spMkLst>
        </pc:spChg>
        <pc:spChg chg="add mod">
          <ac:chgData name="강환수" userId="f1cac8d9-9172-4d6c-9b10-74cb51d57900" providerId="ADAL" clId="{89B8B65D-C28C-49FD-B60B-7A01D67718E6}" dt="2022-05-23T23:43:12.866" v="3555" actId="1076"/>
          <ac:spMkLst>
            <pc:docMk/>
            <pc:sldMk cId="974324562" sldId="519"/>
            <ac:spMk id="5" creationId="{FD5A9C73-19BA-42D2-80B2-B41D0E3FD942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888" v="5002" actId="2696"/>
        <pc:sldMkLst>
          <pc:docMk/>
          <pc:sldMk cId="2951543815" sldId="520"/>
        </pc:sldMkLst>
        <pc:spChg chg="mod">
          <ac:chgData name="강환수" userId="f1cac8d9-9172-4d6c-9b10-74cb51d57900" providerId="ADAL" clId="{89B8B65D-C28C-49FD-B60B-7A01D67718E6}" dt="2022-05-23T23:52:34.142" v="3843"/>
          <ac:spMkLst>
            <pc:docMk/>
            <pc:sldMk cId="2951543815" sldId="520"/>
            <ac:spMk id="2" creationId="{9EC22991-845A-4426-84D5-0B7724185A49}"/>
          </ac:spMkLst>
        </pc:spChg>
        <pc:spChg chg="mod">
          <ac:chgData name="강환수" userId="f1cac8d9-9172-4d6c-9b10-74cb51d57900" providerId="ADAL" clId="{89B8B65D-C28C-49FD-B60B-7A01D67718E6}" dt="2022-05-23T23:51:41.272" v="3803" actId="6549"/>
          <ac:spMkLst>
            <pc:docMk/>
            <pc:sldMk cId="2951543815" sldId="520"/>
            <ac:spMk id="3" creationId="{E4AB9B37-F537-4550-A840-F24759A83080}"/>
          </ac:spMkLst>
        </pc:spChg>
        <pc:spChg chg="add mod">
          <ac:chgData name="강환수" userId="f1cac8d9-9172-4d6c-9b10-74cb51d57900" providerId="ADAL" clId="{89B8B65D-C28C-49FD-B60B-7A01D67718E6}" dt="2022-05-23T23:52:07.915" v="3809" actId="1036"/>
          <ac:spMkLst>
            <pc:docMk/>
            <pc:sldMk cId="2951543815" sldId="520"/>
            <ac:spMk id="4" creationId="{00077B32-240F-401B-AF1F-9FF7BD565EAE}"/>
          </ac:spMkLst>
        </pc:spChg>
      </pc:sldChg>
      <pc:sldChg chg="modSp add del">
        <pc:chgData name="강환수" userId="f1cac8d9-9172-4d6c-9b10-74cb51d57900" providerId="ADAL" clId="{89B8B65D-C28C-49FD-B60B-7A01D67718E6}" dt="2022-05-24T08:08:55.763" v="4993" actId="2696"/>
        <pc:sldMkLst>
          <pc:docMk/>
          <pc:sldMk cId="3580832669" sldId="521"/>
        </pc:sldMkLst>
        <pc:spChg chg="mod">
          <ac:chgData name="강환수" userId="f1cac8d9-9172-4d6c-9b10-74cb51d57900" providerId="ADAL" clId="{89B8B65D-C28C-49FD-B60B-7A01D67718E6}" dt="2022-05-24T00:20:45.146" v="4187" actId="14"/>
          <ac:spMkLst>
            <pc:docMk/>
            <pc:sldMk cId="3580832669" sldId="521"/>
            <ac:spMk id="3" creationId="{EDDBD8A5-762E-4CC5-8592-61D5B6C0718F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5.772" v="4994" actId="2696"/>
        <pc:sldMkLst>
          <pc:docMk/>
          <pc:sldMk cId="990683522" sldId="522"/>
        </pc:sldMkLst>
        <pc:spChg chg="add del">
          <ac:chgData name="강환수" userId="f1cac8d9-9172-4d6c-9b10-74cb51d57900" providerId="ADAL" clId="{89B8B65D-C28C-49FD-B60B-7A01D67718E6}" dt="2022-05-23T23:59:04.640" v="3961" actId="478"/>
          <ac:spMkLst>
            <pc:docMk/>
            <pc:sldMk cId="990683522" sldId="522"/>
            <ac:spMk id="4" creationId="{1BBF31BD-7BAE-4CED-BAAB-B29C108F50DC}"/>
          </ac:spMkLst>
        </pc:spChg>
        <pc:spChg chg="add mod">
          <ac:chgData name="강환수" userId="f1cac8d9-9172-4d6c-9b10-74cb51d57900" providerId="ADAL" clId="{89B8B65D-C28C-49FD-B60B-7A01D67718E6}" dt="2022-05-23T23:59:58.191" v="3968" actId="1076"/>
          <ac:spMkLst>
            <pc:docMk/>
            <pc:sldMk cId="990683522" sldId="522"/>
            <ac:spMk id="5" creationId="{6C31DEE5-4E89-4139-B9E9-C76528A302D7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973" v="5008" actId="2696"/>
        <pc:sldMkLst>
          <pc:docMk/>
          <pc:sldMk cId="1198639525" sldId="523"/>
        </pc:sldMkLst>
        <pc:spChg chg="add mod">
          <ac:chgData name="강환수" userId="f1cac8d9-9172-4d6c-9b10-74cb51d57900" providerId="ADAL" clId="{89B8B65D-C28C-49FD-B60B-7A01D67718E6}" dt="2022-05-24T00:07:00.752" v="4029" actId="1076"/>
          <ac:spMkLst>
            <pc:docMk/>
            <pc:sldMk cId="1198639525" sldId="523"/>
            <ac:spMk id="4" creationId="{3D3A91FA-58D4-4416-9065-A9D4E308A43F}"/>
          </ac:spMkLst>
        </pc:spChg>
      </pc:sldChg>
      <pc:sldChg chg="modSp add del">
        <pc:chgData name="강환수" userId="f1cac8d9-9172-4d6c-9b10-74cb51d57900" providerId="ADAL" clId="{89B8B65D-C28C-49FD-B60B-7A01D67718E6}" dt="2022-05-24T08:08:55.989" v="5009" actId="2696"/>
        <pc:sldMkLst>
          <pc:docMk/>
          <pc:sldMk cId="1237862589" sldId="524"/>
        </pc:sldMkLst>
        <pc:spChg chg="mod">
          <ac:chgData name="강환수" userId="f1cac8d9-9172-4d6c-9b10-74cb51d57900" providerId="ADAL" clId="{89B8B65D-C28C-49FD-B60B-7A01D67718E6}" dt="2022-05-24T00:07:39.176" v="4033" actId="20577"/>
          <ac:spMkLst>
            <pc:docMk/>
            <pc:sldMk cId="1237862589" sldId="524"/>
            <ac:spMk id="2" creationId="{917FC0ED-8AA8-4AB7-BA3A-E8BC18BF1437}"/>
          </ac:spMkLst>
        </pc:spChg>
        <pc:spChg chg="mod">
          <ac:chgData name="강환수" userId="f1cac8d9-9172-4d6c-9b10-74cb51d57900" providerId="ADAL" clId="{89B8B65D-C28C-49FD-B60B-7A01D67718E6}" dt="2022-05-24T00:25:30.028" v="4382" actId="6549"/>
          <ac:spMkLst>
            <pc:docMk/>
            <pc:sldMk cId="1237862589" sldId="524"/>
            <ac:spMk id="3" creationId="{1BA508BC-12CF-4E8E-A0C3-F24B9178C85F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999" v="5010" actId="2696"/>
        <pc:sldMkLst>
          <pc:docMk/>
          <pc:sldMk cId="4157567089" sldId="525"/>
        </pc:sldMkLst>
        <pc:spChg chg="add mod">
          <ac:chgData name="강환수" userId="f1cac8d9-9172-4d6c-9b10-74cb51d57900" providerId="ADAL" clId="{89B8B65D-C28C-49FD-B60B-7A01D67718E6}" dt="2022-05-24T00:23:36.028" v="4290" actId="1035"/>
          <ac:spMkLst>
            <pc:docMk/>
            <pc:sldMk cId="4157567089" sldId="525"/>
            <ac:spMk id="4" creationId="{2CB1E4AB-5AB1-4254-9C18-DD79B16F9031}"/>
          </ac:spMkLst>
        </pc:spChg>
        <pc:spChg chg="add mod">
          <ac:chgData name="강환수" userId="f1cac8d9-9172-4d6c-9b10-74cb51d57900" providerId="ADAL" clId="{89B8B65D-C28C-49FD-B60B-7A01D67718E6}" dt="2022-05-24T00:23:31.582" v="4283" actId="1076"/>
          <ac:spMkLst>
            <pc:docMk/>
            <pc:sldMk cId="4157567089" sldId="525"/>
            <ac:spMk id="5" creationId="{771F4716-30BE-4FBC-BFB7-3DC2666C02AE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5.929" v="5005" actId="2696"/>
        <pc:sldMkLst>
          <pc:docMk/>
          <pc:sldMk cId="167569730" sldId="526"/>
        </pc:sldMkLst>
        <pc:spChg chg="add mod">
          <ac:chgData name="강환수" userId="f1cac8d9-9172-4d6c-9b10-74cb51d57900" providerId="ADAL" clId="{89B8B65D-C28C-49FD-B60B-7A01D67718E6}" dt="2022-05-24T00:19:22.969" v="4180" actId="1076"/>
          <ac:spMkLst>
            <pc:docMk/>
            <pc:sldMk cId="167569730" sldId="526"/>
            <ac:spMk id="4" creationId="{189BB91E-78D5-4CF8-AD64-306DFC03C957}"/>
          </ac:spMkLst>
        </pc:spChg>
      </pc:sldChg>
      <pc:sldChg chg="modSp add del">
        <pc:chgData name="강환수" userId="f1cac8d9-9172-4d6c-9b10-74cb51d57900" providerId="ADAL" clId="{89B8B65D-C28C-49FD-B60B-7A01D67718E6}" dt="2022-05-24T08:08:55.904" v="5003" actId="2696"/>
        <pc:sldMkLst>
          <pc:docMk/>
          <pc:sldMk cId="2639653399" sldId="527"/>
        </pc:sldMkLst>
        <pc:spChg chg="mod">
          <ac:chgData name="강환수" userId="f1cac8d9-9172-4d6c-9b10-74cb51d57900" providerId="ADAL" clId="{89B8B65D-C28C-49FD-B60B-7A01D67718E6}" dt="2022-05-24T00:32:51.234" v="4405" actId="6549"/>
          <ac:spMkLst>
            <pc:docMk/>
            <pc:sldMk cId="2639653399" sldId="527"/>
            <ac:spMk id="2" creationId="{CB14D43F-6CFD-406E-8F76-0BA417AA991E}"/>
          </ac:spMkLst>
        </pc:spChg>
      </pc:sldChg>
      <pc:sldChg chg="modSp add del">
        <pc:chgData name="강환수" userId="f1cac8d9-9172-4d6c-9b10-74cb51d57900" providerId="ADAL" clId="{89B8B65D-C28C-49FD-B60B-7A01D67718E6}" dt="2022-05-24T08:08:55.793" v="4996" actId="2696"/>
        <pc:sldMkLst>
          <pc:docMk/>
          <pc:sldMk cId="864370894" sldId="528"/>
        </pc:sldMkLst>
        <pc:spChg chg="mod">
          <ac:chgData name="강환수" userId="f1cac8d9-9172-4d6c-9b10-74cb51d57900" providerId="ADAL" clId="{89B8B65D-C28C-49FD-B60B-7A01D67718E6}" dt="2022-05-24T00:33:26.438" v="4449" actId="6549"/>
          <ac:spMkLst>
            <pc:docMk/>
            <pc:sldMk cId="864370894" sldId="528"/>
            <ac:spMk id="2" creationId="{CB14D43F-6CFD-406E-8F76-0BA417AA991E}"/>
          </ac:spMkLst>
        </pc:spChg>
      </pc:sldChg>
      <pc:sldChg chg="modSp add del">
        <pc:chgData name="강환수" userId="f1cac8d9-9172-4d6c-9b10-74cb51d57900" providerId="ADAL" clId="{89B8B65D-C28C-49FD-B60B-7A01D67718E6}" dt="2022-05-24T08:08:56.030" v="5013" actId="2696"/>
        <pc:sldMkLst>
          <pc:docMk/>
          <pc:sldMk cId="669633354" sldId="529"/>
        </pc:sldMkLst>
        <pc:spChg chg="mod">
          <ac:chgData name="강환수" userId="f1cac8d9-9172-4d6c-9b10-74cb51d57900" providerId="ADAL" clId="{89B8B65D-C28C-49FD-B60B-7A01D67718E6}" dt="2022-05-24T00:35:34.278" v="4473" actId="6549"/>
          <ac:spMkLst>
            <pc:docMk/>
            <pc:sldMk cId="669633354" sldId="529"/>
            <ac:spMk id="2" creationId="{4E604B4B-E751-48D7-8D21-3E17EF14DA77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285" v="5036" actId="2696"/>
        <pc:sldMkLst>
          <pc:docMk/>
          <pc:sldMk cId="2159706307" sldId="530"/>
        </pc:sldMkLst>
        <pc:spChg chg="mod">
          <ac:chgData name="강환수" userId="f1cac8d9-9172-4d6c-9b10-74cb51d57900" providerId="ADAL" clId="{89B8B65D-C28C-49FD-B60B-7A01D67718E6}" dt="2022-05-24T01:00:53.788" v="4626"/>
          <ac:spMkLst>
            <pc:docMk/>
            <pc:sldMk cId="2159706307" sldId="530"/>
            <ac:spMk id="2" creationId="{E33597CE-6A48-4220-8DA0-880D4FABFCC0}"/>
          </ac:spMkLst>
        </pc:spChg>
        <pc:spChg chg="mod">
          <ac:chgData name="강환수" userId="f1cac8d9-9172-4d6c-9b10-74cb51d57900" providerId="ADAL" clId="{89B8B65D-C28C-49FD-B60B-7A01D67718E6}" dt="2022-05-24T01:01:55.053" v="4664" actId="6549"/>
          <ac:spMkLst>
            <pc:docMk/>
            <pc:sldMk cId="2159706307" sldId="530"/>
            <ac:spMk id="3" creationId="{9F338051-7EC5-4097-9D1F-8C855CE732E7}"/>
          </ac:spMkLst>
        </pc:spChg>
        <pc:spChg chg="add mod">
          <ac:chgData name="강환수" userId="f1cac8d9-9172-4d6c-9b10-74cb51d57900" providerId="ADAL" clId="{89B8B65D-C28C-49FD-B60B-7A01D67718E6}" dt="2022-05-24T01:01:47.992" v="4662" actId="1076"/>
          <ac:spMkLst>
            <pc:docMk/>
            <pc:sldMk cId="2159706307" sldId="530"/>
            <ac:spMk id="4" creationId="{5C2DE1EA-FD06-4D78-B041-93F19CB74952}"/>
          </ac:spMkLst>
        </pc:spChg>
      </pc:sldChg>
      <pc:sldChg chg="addSp delSp modSp add del">
        <pc:chgData name="강환수" userId="f1cac8d9-9172-4d6c-9b10-74cb51d57900" providerId="ADAL" clId="{89B8B65D-C28C-49FD-B60B-7A01D67718E6}" dt="2022-05-24T08:08:56.160" v="5025" actId="2696"/>
        <pc:sldMkLst>
          <pc:docMk/>
          <pc:sldMk cId="3906169615" sldId="531"/>
        </pc:sldMkLst>
        <pc:spChg chg="mod">
          <ac:chgData name="강환수" userId="f1cac8d9-9172-4d6c-9b10-74cb51d57900" providerId="ADAL" clId="{89B8B65D-C28C-49FD-B60B-7A01D67718E6}" dt="2022-05-24T01:08:10.416" v="4713"/>
          <ac:spMkLst>
            <pc:docMk/>
            <pc:sldMk cId="3906169615" sldId="531"/>
            <ac:spMk id="2" creationId="{D28608D8-3792-48E3-A15C-C816BB7EE2CF}"/>
          </ac:spMkLst>
        </pc:spChg>
        <pc:spChg chg="add mod">
          <ac:chgData name="강환수" userId="f1cac8d9-9172-4d6c-9b10-74cb51d57900" providerId="ADAL" clId="{89B8B65D-C28C-49FD-B60B-7A01D67718E6}" dt="2022-05-24T01:12:45.735" v="4729" actId="1076"/>
          <ac:spMkLst>
            <pc:docMk/>
            <pc:sldMk cId="3906169615" sldId="531"/>
            <ac:spMk id="4" creationId="{87F8610B-7B27-43CD-99C7-33C63CDC8CE4}"/>
          </ac:spMkLst>
        </pc:spChg>
        <pc:spChg chg="add del">
          <ac:chgData name="강환수" userId="f1cac8d9-9172-4d6c-9b10-74cb51d57900" providerId="ADAL" clId="{89B8B65D-C28C-49FD-B60B-7A01D67718E6}" dt="2022-05-24T01:13:09.622" v="4731" actId="478"/>
          <ac:spMkLst>
            <pc:docMk/>
            <pc:sldMk cId="3906169615" sldId="531"/>
            <ac:spMk id="5" creationId="{5B14E456-650E-491C-A69D-B956407CF349}"/>
          </ac:spMkLst>
        </pc:spChg>
        <pc:picChg chg="add mod">
          <ac:chgData name="강환수" userId="f1cac8d9-9172-4d6c-9b10-74cb51d57900" providerId="ADAL" clId="{89B8B65D-C28C-49FD-B60B-7A01D67718E6}" dt="2022-05-24T01:12:00.901" v="4723" actId="1076"/>
          <ac:picMkLst>
            <pc:docMk/>
            <pc:sldMk cId="3906169615" sldId="531"/>
            <ac:picMk id="2050" creationId="{FE6265D6-81F6-4278-9A9A-0D46BE137D5D}"/>
          </ac:picMkLst>
        </pc:picChg>
      </pc:sldChg>
      <pc:sldChg chg="addSp modSp add del">
        <pc:chgData name="강환수" userId="f1cac8d9-9172-4d6c-9b10-74cb51d57900" providerId="ADAL" clId="{89B8B65D-C28C-49FD-B60B-7A01D67718E6}" dt="2022-05-24T08:08:56.168" v="5026" actId="2696"/>
        <pc:sldMkLst>
          <pc:docMk/>
          <pc:sldMk cId="1499774491" sldId="532"/>
        </pc:sldMkLst>
        <pc:picChg chg="add mod">
          <ac:chgData name="강환수" userId="f1cac8d9-9172-4d6c-9b10-74cb51d57900" providerId="ADAL" clId="{89B8B65D-C28C-49FD-B60B-7A01D67718E6}" dt="2022-05-24T01:10:01.138" v="4720" actId="1076"/>
          <ac:picMkLst>
            <pc:docMk/>
            <pc:sldMk cId="1499774491" sldId="532"/>
            <ac:picMk id="3074" creationId="{2FAF926C-C753-430C-AFE5-BD2F5448FBE2}"/>
          </ac:picMkLst>
        </pc:picChg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62087179" sldId="533"/>
        </pc:sldMkLst>
      </pc:sldChg>
      <pc:sldChg chg="add">
        <pc:chgData name="강환수" userId="f1cac8d9-9172-4d6c-9b10-74cb51d57900" providerId="ADAL" clId="{89B8B65D-C28C-49FD-B60B-7A01D67718E6}" dt="2022-05-24T06:35:38.553" v="4732"/>
        <pc:sldMkLst>
          <pc:docMk/>
          <pc:sldMk cId="1413047531" sldId="534"/>
        </pc:sldMkLst>
      </pc:sldChg>
      <pc:sldChg chg="modSp add">
        <pc:chgData name="강환수" userId="f1cac8d9-9172-4d6c-9b10-74cb51d57900" providerId="ADAL" clId="{89B8B65D-C28C-49FD-B60B-7A01D67718E6}" dt="2022-05-24T06:38:59.944" v="4808" actId="20577"/>
        <pc:sldMkLst>
          <pc:docMk/>
          <pc:sldMk cId="770846287" sldId="535"/>
        </pc:sldMkLst>
        <pc:spChg chg="mod">
          <ac:chgData name="강환수" userId="f1cac8d9-9172-4d6c-9b10-74cb51d57900" providerId="ADAL" clId="{89B8B65D-C28C-49FD-B60B-7A01D67718E6}" dt="2022-05-24T06:36:52.329" v="4772" actId="20577"/>
          <ac:spMkLst>
            <pc:docMk/>
            <pc:sldMk cId="770846287" sldId="535"/>
            <ac:spMk id="2" creationId="{4E810E03-B42F-4A95-9EE6-CCF6C166EC6A}"/>
          </ac:spMkLst>
        </pc:spChg>
        <pc:spChg chg="mod">
          <ac:chgData name="강환수" userId="f1cac8d9-9172-4d6c-9b10-74cb51d57900" providerId="ADAL" clId="{89B8B65D-C28C-49FD-B60B-7A01D67718E6}" dt="2022-05-24T06:38:59.944" v="4808" actId="20577"/>
          <ac:spMkLst>
            <pc:docMk/>
            <pc:sldMk cId="770846287" sldId="535"/>
            <ac:spMk id="3" creationId="{76A0B2DB-2B96-4921-A7B4-74995C5F49F6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529" v="5059" actId="2696"/>
        <pc:sldMkLst>
          <pc:docMk/>
          <pc:sldMk cId="2806773157" sldId="536"/>
        </pc:sldMkLst>
        <pc:spChg chg="mod">
          <ac:chgData name="강환수" userId="f1cac8d9-9172-4d6c-9b10-74cb51d57900" providerId="ADAL" clId="{89B8B65D-C28C-49FD-B60B-7A01D67718E6}" dt="2022-05-24T06:53:16.599" v="4847" actId="6549"/>
          <ac:spMkLst>
            <pc:docMk/>
            <pc:sldMk cId="2806773157" sldId="536"/>
            <ac:spMk id="2" creationId="{3BC30203-26A3-464D-BFA8-0BAEBBAE263C}"/>
          </ac:spMkLst>
        </pc:spChg>
        <pc:spChg chg="mod">
          <ac:chgData name="강환수" userId="f1cac8d9-9172-4d6c-9b10-74cb51d57900" providerId="ADAL" clId="{89B8B65D-C28C-49FD-B60B-7A01D67718E6}" dt="2022-05-24T08:05:22.230" v="4986" actId="20577"/>
          <ac:spMkLst>
            <pc:docMk/>
            <pc:sldMk cId="2806773157" sldId="536"/>
            <ac:spMk id="3" creationId="{7431E4AB-D550-48F2-9A74-F08FC2C1C4AA}"/>
          </ac:spMkLst>
        </pc:spChg>
        <pc:spChg chg="add mod">
          <ac:chgData name="강환수" userId="f1cac8d9-9172-4d6c-9b10-74cb51d57900" providerId="ADAL" clId="{89B8B65D-C28C-49FD-B60B-7A01D67718E6}" dt="2022-05-24T06:58:36.950" v="4894" actId="1076"/>
          <ac:spMkLst>
            <pc:docMk/>
            <pc:sldMk cId="2806773157" sldId="536"/>
            <ac:spMk id="4" creationId="{2720FB6D-AA4B-4284-A20B-919059197CDA}"/>
          </ac:spMkLst>
        </pc:spChg>
      </pc:sldChg>
      <pc:sldChg chg="addSp modSp add del">
        <pc:chgData name="강환수" userId="f1cac8d9-9172-4d6c-9b10-74cb51d57900" providerId="ADAL" clId="{89B8B65D-C28C-49FD-B60B-7A01D67718E6}" dt="2022-05-24T08:08:56.546" v="5060" actId="2696"/>
        <pc:sldMkLst>
          <pc:docMk/>
          <pc:sldMk cId="1325538941" sldId="537"/>
        </pc:sldMkLst>
        <pc:spChg chg="mod">
          <ac:chgData name="강환수" userId="f1cac8d9-9172-4d6c-9b10-74cb51d57900" providerId="ADAL" clId="{89B8B65D-C28C-49FD-B60B-7A01D67718E6}" dt="2022-05-24T06:55:44.973" v="4863" actId="1076"/>
          <ac:spMkLst>
            <pc:docMk/>
            <pc:sldMk cId="1325538941" sldId="537"/>
            <ac:spMk id="2" creationId="{03509E5E-09E7-4619-911D-FF64AF0574A0}"/>
          </ac:spMkLst>
        </pc:spChg>
        <pc:spChg chg="add mod">
          <ac:chgData name="강환수" userId="f1cac8d9-9172-4d6c-9b10-74cb51d57900" providerId="ADAL" clId="{89B8B65D-C28C-49FD-B60B-7A01D67718E6}" dt="2022-05-24T06:56:29.173" v="4868" actId="1076"/>
          <ac:spMkLst>
            <pc:docMk/>
            <pc:sldMk cId="1325538941" sldId="537"/>
            <ac:spMk id="4" creationId="{7B64C6F5-8A2C-43E0-9780-856227AF6236}"/>
          </ac:spMkLst>
        </pc:spChg>
      </pc:sldChg>
      <pc:sldChg chg="modSp add del">
        <pc:chgData name="강환수" userId="f1cac8d9-9172-4d6c-9b10-74cb51d57900" providerId="ADAL" clId="{89B8B65D-C28C-49FD-B60B-7A01D67718E6}" dt="2022-05-24T08:08:56.554" v="5061" actId="2696"/>
        <pc:sldMkLst>
          <pc:docMk/>
          <pc:sldMk cId="1630250254" sldId="538"/>
        </pc:sldMkLst>
        <pc:spChg chg="mod">
          <ac:chgData name="강환수" userId="f1cac8d9-9172-4d6c-9b10-74cb51d57900" providerId="ADAL" clId="{89B8B65D-C28C-49FD-B60B-7A01D67718E6}" dt="2022-05-24T06:57:50.790" v="4878" actId="1076"/>
          <ac:spMkLst>
            <pc:docMk/>
            <pc:sldMk cId="1630250254" sldId="538"/>
            <ac:spMk id="4" creationId="{7B64C6F5-8A2C-43E0-9780-856227AF6236}"/>
          </ac:spMkLst>
        </pc:spChg>
      </pc:sldChg>
      <pc:sldChg chg="addSp modSp add">
        <pc:chgData name="강환수" userId="f1cac8d9-9172-4d6c-9b10-74cb51d57900" providerId="ADAL" clId="{89B8B65D-C28C-49FD-B60B-7A01D67718E6}" dt="2022-05-24T07:34:54.702" v="4975" actId="1076"/>
        <pc:sldMkLst>
          <pc:docMk/>
          <pc:sldMk cId="2961581471" sldId="539"/>
        </pc:sldMkLst>
        <pc:picChg chg="add mod">
          <ac:chgData name="강환수" userId="f1cac8d9-9172-4d6c-9b10-74cb51d57900" providerId="ADAL" clId="{89B8B65D-C28C-49FD-B60B-7A01D67718E6}" dt="2022-05-24T07:34:54.702" v="4975" actId="1076"/>
          <ac:picMkLst>
            <pc:docMk/>
            <pc:sldMk cId="2961581471" sldId="539"/>
            <ac:picMk id="4" creationId="{DBF51145-E8B0-4041-ADD5-7DEBC970A99C}"/>
          </ac:picMkLst>
        </pc:picChg>
      </pc:sldChg>
      <pc:sldChg chg="modSp add del">
        <pc:chgData name="강환수" userId="f1cac8d9-9172-4d6c-9b10-74cb51d57900" providerId="ADAL" clId="{89B8B65D-C28C-49FD-B60B-7A01D67718E6}" dt="2022-05-24T08:08:56.570" v="5063" actId="2696"/>
        <pc:sldMkLst>
          <pc:docMk/>
          <pc:sldMk cId="1253248064" sldId="540"/>
        </pc:sldMkLst>
        <pc:spChg chg="mod">
          <ac:chgData name="강환수" userId="f1cac8d9-9172-4d6c-9b10-74cb51d57900" providerId="ADAL" clId="{89B8B65D-C28C-49FD-B60B-7A01D67718E6}" dt="2022-05-24T08:04:32.019" v="4983"/>
          <ac:spMkLst>
            <pc:docMk/>
            <pc:sldMk cId="1253248064" sldId="540"/>
            <ac:spMk id="2" creationId="{82E38793-EA32-4AD3-B171-B31C91680A81}"/>
          </ac:spMkLst>
        </pc:spChg>
      </pc:sldChg>
      <pc:sldMasterChg chg="delSldLayout">
        <pc:chgData name="강환수" userId="f1cac8d9-9172-4d6c-9b10-74cb51d57900" providerId="ADAL" clId="{89B8B65D-C28C-49FD-B60B-7A01D67718E6}" dt="2022-05-22T02:09:39.690" v="2" actId="2696"/>
        <pc:sldMasterMkLst>
          <pc:docMk/>
          <pc:sldMasterMk cId="0" sldId="2147483648"/>
        </pc:sldMasterMkLst>
      </pc:sldMasterChg>
    </pc:docChg>
  </pc:docChgLst>
  <pc:docChgLst>
    <pc:chgData name="강환수" userId="f1cac8d9-9172-4d6c-9b10-74cb51d57900" providerId="ADAL" clId="{28360E64-0F41-4D39-AE89-4A17EE3E00C3}"/>
    <pc:docChg chg="custSel addSld delSld modSld">
      <pc:chgData name="강환수" userId="f1cac8d9-9172-4d6c-9b10-74cb51d57900" providerId="ADAL" clId="{28360E64-0F41-4D39-AE89-4A17EE3E00C3}" dt="2022-05-15T06:51:28.978" v="238"/>
      <pc:docMkLst>
        <pc:docMk/>
      </pc:docMkLst>
      <pc:sldChg chg="modSp">
        <pc:chgData name="강환수" userId="f1cac8d9-9172-4d6c-9b10-74cb51d57900" providerId="ADAL" clId="{28360E64-0F41-4D39-AE89-4A17EE3E00C3}" dt="2022-05-15T06:25:17.638" v="169" actId="6549"/>
        <pc:sldMkLst>
          <pc:docMk/>
          <pc:sldMk cId="0" sldId="256"/>
        </pc:sldMkLst>
        <pc:spChg chg="mod">
          <ac:chgData name="강환수" userId="f1cac8d9-9172-4d6c-9b10-74cb51d57900" providerId="ADAL" clId="{28360E64-0F41-4D39-AE89-4A17EE3E00C3}" dt="2022-05-15T06:25:17.638" v="169" actId="6549"/>
          <ac:spMkLst>
            <pc:docMk/>
            <pc:sldMk cId="0" sldId="256"/>
            <ac:spMk id="14" creationId="{00000000-0000-0000-0000-000000000000}"/>
          </ac:spMkLst>
        </pc:spChg>
      </pc:sldChg>
      <pc:sldChg chg="modSp">
        <pc:chgData name="강환수" userId="f1cac8d9-9172-4d6c-9b10-74cb51d57900" providerId="ADAL" clId="{28360E64-0F41-4D39-AE89-4A17EE3E00C3}" dt="2022-05-15T06:50:03.361" v="237"/>
        <pc:sldMkLst>
          <pc:docMk/>
          <pc:sldMk cId="0" sldId="269"/>
        </pc:sldMkLst>
        <pc:spChg chg="mod">
          <ac:chgData name="강환수" userId="f1cac8d9-9172-4d6c-9b10-74cb51d57900" providerId="ADAL" clId="{28360E64-0F41-4D39-AE89-4A17EE3E00C3}" dt="2022-05-15T06:50:03.361" v="237"/>
          <ac:spMkLst>
            <pc:docMk/>
            <pc:sldMk cId="0" sldId="269"/>
            <ac:spMk id="30" creationId="{00000000-0000-0000-0000-000000000000}"/>
          </ac:spMkLst>
        </pc:spChg>
      </pc:sldChg>
      <pc:sldChg chg="modSp">
        <pc:chgData name="강환수" userId="f1cac8d9-9172-4d6c-9b10-74cb51d57900" providerId="ADAL" clId="{28360E64-0F41-4D39-AE89-4A17EE3E00C3}" dt="2022-05-15T06:30:25.172" v="192" actId="6549"/>
        <pc:sldMkLst>
          <pc:docMk/>
          <pc:sldMk cId="1782825560" sldId="351"/>
        </pc:sldMkLst>
        <pc:spChg chg="mod">
          <ac:chgData name="강환수" userId="f1cac8d9-9172-4d6c-9b10-74cb51d57900" providerId="ADAL" clId="{28360E64-0F41-4D39-AE89-4A17EE3E00C3}" dt="2022-05-15T06:30:25.172" v="192" actId="6549"/>
          <ac:spMkLst>
            <pc:docMk/>
            <pc:sldMk cId="1782825560" sldId="351"/>
            <ac:spMk id="2" creationId="{EC45B44A-52A3-4AF0-BA9C-9FFC46F5913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15E848-AEB5-4F35-9377-BE8BDA818B02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143000"/>
            <a:ext cx="4365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EE4DB-4DC5-4D64-8DB7-0E3B26114D4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196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pic>
        <p:nvPicPr>
          <p:cNvPr id="18" name="그림 17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26" name="직사각형 25"/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7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598562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067112" y="334306"/>
            <a:ext cx="2812588" cy="71131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25639" y="334306"/>
            <a:ext cx="8263250" cy="71131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 userDrawn="1"/>
        </p:nvSpPr>
        <p:spPr>
          <a:xfrm>
            <a:off x="378148" y="324247"/>
            <a:ext cx="9937104" cy="537564"/>
          </a:xfrm>
          <a:prstGeom prst="rect">
            <a:avLst/>
          </a:prstGeom>
          <a:noFill/>
          <a:ln>
            <a:solidFill>
              <a:srgbClr val="004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9080746" y="468263"/>
            <a:ext cx="116249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900" b="1" spc="0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Python language </a:t>
            </a:r>
            <a:endParaRPr lang="ko-KR" altLang="en-US" sz="900" spc="0" dirty="0">
              <a:latin typeface="+mj-lt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 userDrawn="1"/>
        </p:nvSpPr>
        <p:spPr>
          <a:xfrm>
            <a:off x="7984546" y="7165007"/>
            <a:ext cx="1981313" cy="123111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algn="ctr"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AI Experts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Who Lead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The Future </a:t>
            </a:r>
            <a:r>
              <a:rPr lang="en-US" altLang="zh-TW" sz="8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Pretendard SemiBold" pitchFamily="50" charset="-127"/>
                <a:cs typeface="Arial"/>
              </a:rPr>
              <a:t> </a:t>
            </a:r>
            <a:r>
              <a:rPr lang="en-US" altLang="zh-TW" sz="800" b="1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Pretendard" pitchFamily="50" charset="-127"/>
                <a:cs typeface="Arial"/>
              </a:rPr>
              <a:t>DMUAI</a:t>
            </a:r>
            <a:endParaRPr lang="ko-KR" altLang="en-US" sz="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9" name="Text Box 9"/>
          <p:cNvSpPr txBox="1">
            <a:spLocks noChangeArrowheads="1"/>
          </p:cNvSpPr>
          <p:nvPr userDrawn="1"/>
        </p:nvSpPr>
        <p:spPr>
          <a:xfrm>
            <a:off x="10099228" y="7162940"/>
            <a:ext cx="150682" cy="138499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anchor="t" anchorCtr="0">
            <a:spAutoFit/>
          </a:bodyPr>
          <a:lstStyle>
            <a:lvl1pPr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1pPr>
            <a:lvl2pPr marL="742950" indent="-28575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2pPr>
            <a:lvl3pPr marL="11430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3pPr>
            <a:lvl4pPr marL="16002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4pPr>
            <a:lvl5pPr marL="2057400" indent="-228600" defTabSz="801688" eaLnBrk="0" hangingPunct="0"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5pPr>
            <a:lvl6pPr marL="25146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6pPr>
            <a:lvl7pPr marL="29718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7pPr>
            <a:lvl8pPr marL="34290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8pPr>
            <a:lvl9pPr marL="3886200" indent="-228600" defTabSz="801688" eaLnBrk="0" fontAlgn="base" hangingPunct="0">
              <a:spcBef>
                <a:spcPct val="0"/>
              </a:spcBef>
              <a:spcAft>
                <a:spcPct val="0"/>
              </a:spcAft>
              <a:defRPr kumimoji="1" sz="1600">
                <a:solidFill>
                  <a:srgbClr val="00B0F0"/>
                </a:solidFill>
                <a:latin typeface="산돌명조B"/>
                <a:ea typeface="산돌명조B"/>
                <a:cs typeface="산돌명조B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100000"/>
              </a:spcAft>
              <a:defRPr lang="ko-KR" altLang="en-US"/>
            </a:pPr>
            <a:fld id="{F8EB5586-3B3E-4BF7-83AC-18B949B8D7F9}" type="slidenum">
              <a:rPr lang="en-US" altLang="zh-TW" sz="900" b="1" smtClean="0">
                <a:solidFill>
                  <a:srgbClr val="0047BA"/>
                </a:solidFill>
                <a:latin typeface="+mj-lt"/>
                <a:ea typeface="Pretendard" pitchFamily="50" charset="-127"/>
                <a:cs typeface="Arial"/>
              </a:rPr>
              <a:pPr eaLnBrk="1" hangingPunct="1">
                <a:spcBef>
                  <a:spcPct val="0"/>
                </a:spcBef>
                <a:spcAft>
                  <a:spcPct val="100000"/>
                </a:spcAft>
                <a:defRPr lang="ko-KR" altLang="en-US"/>
              </a:pPr>
              <a:t>‹#›</a:t>
            </a:fld>
            <a:endParaRPr lang="ko-KR" altLang="en-US" sz="900" b="1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441191" y="423150"/>
            <a:ext cx="9225989" cy="351617"/>
          </a:xfrm>
        </p:spPr>
        <p:txBody>
          <a:bodyPr>
            <a:noAutofit/>
          </a:bodyPr>
          <a:lstStyle>
            <a:lvl1pPr algn="l">
              <a:defRPr sz="2400" b="1">
                <a:solidFill>
                  <a:srgbClr val="7030A0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11" name="그림 10" descr="PPT_스타일(교육 2종)_2,3_슬기 수정-23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78148" y="7127519"/>
            <a:ext cx="1512168" cy="181233"/>
          </a:xfrm>
          <a:prstGeom prst="rect">
            <a:avLst/>
          </a:prstGeom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5461B2FC-D02B-4C81-AF4D-6E47AACB4D3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78148" y="1116335"/>
            <a:ext cx="9865096" cy="5832648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lang="ko-KR" altLang="en-US" sz="1800" b="1" kern="1200" dirty="0">
                <a:solidFill>
                  <a:srgbClr val="0047BA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ahoma" pitchFamily="34" charset="0"/>
              </a:defRPr>
            </a:lvl1pPr>
            <a:lvl2pPr marL="685800" indent="-228600" algn="l">
              <a:buFont typeface="맑은 고딕" panose="020B0503020000020004" pitchFamily="50" charset="-127"/>
              <a:buChar char="－"/>
              <a:defRPr lang="ko-KR" altLang="en-US" sz="16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algn="l">
              <a:defRPr lang="ko-KR" altLang="en-US" sz="1600" b="1" kern="1200" dirty="0">
                <a:solidFill>
                  <a:srgbClr val="00B0F0"/>
                </a:solidFill>
                <a:latin typeface="+mn-lt"/>
                <a:ea typeface="+mn-ea"/>
                <a:cs typeface="+mn-cs"/>
              </a:defRPr>
            </a:lvl3pPr>
            <a:lvl4pPr marL="1600200" indent="-228600" algn="l">
              <a:buFont typeface="맑은 고딕" panose="020B0503020000020004" pitchFamily="50" charset="-127"/>
              <a:buChar char="－"/>
              <a:defRPr lang="ko-KR" altLang="en-US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algn="l"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8E33271-D89A-4FBA-A5D5-993221BF43D9}"/>
              </a:ext>
            </a:extLst>
          </p:cNvPr>
          <p:cNvSpPr/>
          <p:nvPr userDrawn="1"/>
        </p:nvSpPr>
        <p:spPr>
          <a:xfrm>
            <a:off x="8289293" y="468263"/>
            <a:ext cx="801823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b="1" spc="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900" b="1" spc="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endParaRPr lang="ko-KR" altLang="en-US" sz="900" b="1" spc="0" dirty="0">
              <a:solidFill>
                <a:srgbClr val="0047BA"/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02005" y="2348893"/>
            <a:ext cx="9089390" cy="1620771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604010" y="4284716"/>
            <a:ext cx="7485380" cy="1932323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21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43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645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861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607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1291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6506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1722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25639" y="1944575"/>
            <a:ext cx="5537918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41781" y="1944575"/>
            <a:ext cx="5537919" cy="5502919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692533"/>
            <a:ext cx="4724775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34670" y="2397901"/>
            <a:ext cx="4724775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432099" y="1692533"/>
            <a:ext cx="4726631" cy="705367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21528" indent="0">
              <a:buNone/>
              <a:defRPr sz="2300" b="1"/>
            </a:lvl2pPr>
            <a:lvl3pPr marL="1043056" indent="0">
              <a:buNone/>
              <a:defRPr sz="2100" b="1"/>
            </a:lvl3pPr>
            <a:lvl4pPr marL="1564584" indent="0">
              <a:buNone/>
              <a:defRPr sz="1800" b="1"/>
            </a:lvl4pPr>
            <a:lvl5pPr marL="2086112" indent="0">
              <a:buNone/>
              <a:defRPr sz="1800" b="1"/>
            </a:lvl5pPr>
            <a:lvl6pPr marL="2607640" indent="0">
              <a:buNone/>
              <a:defRPr sz="1800" b="1"/>
            </a:lvl6pPr>
            <a:lvl7pPr marL="3129168" indent="0">
              <a:buNone/>
              <a:defRPr sz="1800" b="1"/>
            </a:lvl7pPr>
            <a:lvl8pPr marL="3650696" indent="0">
              <a:buNone/>
              <a:defRPr sz="1800" b="1"/>
            </a:lvl8pPr>
            <a:lvl9pPr marL="4172224" indent="0">
              <a:buNone/>
              <a:defRPr sz="18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432099" y="2397901"/>
            <a:ext cx="4726631" cy="435647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4671" y="301050"/>
            <a:ext cx="3518055" cy="1281214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180822" y="301051"/>
            <a:ext cx="5977908" cy="6453328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34671" y="1582265"/>
            <a:ext cx="3518055" cy="5172114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095981" y="5292884"/>
            <a:ext cx="6416040" cy="624855"/>
          </a:xfrm>
        </p:spPr>
        <p:txBody>
          <a:bodyPr anchor="b"/>
          <a:lstStyle>
            <a:lvl1pPr algn="l">
              <a:defRPr sz="23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095981" y="675613"/>
            <a:ext cx="6416040" cy="4536758"/>
          </a:xfrm>
        </p:spPr>
        <p:txBody>
          <a:bodyPr/>
          <a:lstStyle>
            <a:lvl1pPr marL="0" indent="0">
              <a:buNone/>
              <a:defRPr sz="3700"/>
            </a:lvl1pPr>
            <a:lvl2pPr marL="521528" indent="0">
              <a:buNone/>
              <a:defRPr sz="3200"/>
            </a:lvl2pPr>
            <a:lvl3pPr marL="1043056" indent="0">
              <a:buNone/>
              <a:defRPr sz="2700"/>
            </a:lvl3pPr>
            <a:lvl4pPr marL="1564584" indent="0">
              <a:buNone/>
              <a:defRPr sz="2300"/>
            </a:lvl4pPr>
            <a:lvl5pPr marL="2086112" indent="0">
              <a:buNone/>
              <a:defRPr sz="2300"/>
            </a:lvl5pPr>
            <a:lvl6pPr marL="2607640" indent="0">
              <a:buNone/>
              <a:defRPr sz="2300"/>
            </a:lvl6pPr>
            <a:lvl7pPr marL="3129168" indent="0">
              <a:buNone/>
              <a:defRPr sz="2300"/>
            </a:lvl7pPr>
            <a:lvl8pPr marL="3650696" indent="0">
              <a:buNone/>
              <a:defRPr sz="2300"/>
            </a:lvl8pPr>
            <a:lvl9pPr marL="4172224" indent="0">
              <a:buNone/>
              <a:defRPr sz="23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095981" y="5917739"/>
            <a:ext cx="6416040" cy="887398"/>
          </a:xfrm>
        </p:spPr>
        <p:txBody>
          <a:bodyPr/>
          <a:lstStyle>
            <a:lvl1pPr marL="0" indent="0">
              <a:buNone/>
              <a:defRPr sz="1600"/>
            </a:lvl1pPr>
            <a:lvl2pPr marL="521528" indent="0">
              <a:buNone/>
              <a:defRPr sz="1400"/>
            </a:lvl2pPr>
            <a:lvl3pPr marL="1043056" indent="0">
              <a:buNone/>
              <a:defRPr sz="1100"/>
            </a:lvl3pPr>
            <a:lvl4pPr marL="1564584" indent="0">
              <a:buNone/>
              <a:defRPr sz="1000"/>
            </a:lvl4pPr>
            <a:lvl5pPr marL="2086112" indent="0">
              <a:buNone/>
              <a:defRPr sz="1000"/>
            </a:lvl5pPr>
            <a:lvl6pPr marL="2607640" indent="0">
              <a:buNone/>
              <a:defRPr sz="1000"/>
            </a:lvl6pPr>
            <a:lvl7pPr marL="3129168" indent="0">
              <a:buNone/>
              <a:defRPr sz="1000"/>
            </a:lvl7pPr>
            <a:lvl8pPr marL="3650696" indent="0">
              <a:buNone/>
              <a:defRPr sz="1000"/>
            </a:lvl8pPr>
            <a:lvl9pPr marL="4172224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534670" y="302801"/>
            <a:ext cx="9624060" cy="1260211"/>
          </a:xfrm>
          <a:prstGeom prst="rect">
            <a:avLst/>
          </a:prstGeom>
        </p:spPr>
        <p:txBody>
          <a:bodyPr vert="horz" lIns="104306" tIns="52153" rIns="104306" bIns="52153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34670" y="1764295"/>
            <a:ext cx="9624060" cy="4990084"/>
          </a:xfrm>
          <a:prstGeom prst="rect">
            <a:avLst/>
          </a:prstGeom>
        </p:spPr>
        <p:txBody>
          <a:bodyPr vert="horz" lIns="104306" tIns="52153" rIns="104306" bIns="52153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534670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F26F0-715F-4F7E-B620-038BB9D470FF}" type="datetimeFigureOut">
              <a:rPr lang="ko-KR" altLang="en-US" smtClean="0"/>
              <a:pPr/>
              <a:t>2022-05-24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653579" y="7008171"/>
            <a:ext cx="3386243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663603" y="7008171"/>
            <a:ext cx="2495127" cy="402567"/>
          </a:xfrm>
          <a:prstGeom prst="rect">
            <a:avLst/>
          </a:prstGeom>
        </p:spPr>
        <p:txBody>
          <a:bodyPr vert="horz" lIns="104306" tIns="52153" rIns="104306" bIns="52153" rtlCol="0" anchor="ctr"/>
          <a:lstStyle>
            <a:lvl1pPr algn="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B3C38-1EFF-4236-A94A-116CB2E9D0B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49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1043056" rtl="0" eaLnBrk="1" latinLnBrk="1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91146" indent="-391146" algn="l" defTabSz="1043056" rtl="0" eaLnBrk="1" latinLnBrk="1" hangingPunct="1">
        <a:spcBef>
          <a:spcPct val="20000"/>
        </a:spcBef>
        <a:buFont typeface="Arial" pitchFamily="34" charset="0"/>
        <a:buChar char="•"/>
        <a:defRPr sz="3700" kern="1200">
          <a:solidFill>
            <a:schemeClr val="tx1"/>
          </a:solidFill>
          <a:latin typeface="+mn-lt"/>
          <a:ea typeface="+mn-ea"/>
          <a:cs typeface="+mn-cs"/>
        </a:defRPr>
      </a:lvl1pPr>
      <a:lvl2pPr marL="847483" indent="-325955" algn="l" defTabSz="1043056" rtl="0" eaLnBrk="1" latinLnBrk="1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30382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825348" indent="-260764" algn="l" defTabSz="1043056" rtl="0" eaLnBrk="1" latinLnBrk="1" hangingPunct="1">
        <a:spcBef>
          <a:spcPct val="20000"/>
        </a:spcBef>
        <a:buFont typeface="Arial" pitchFamily="34" charset="0"/>
        <a:buChar char="–"/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46876" indent="-260764" algn="l" defTabSz="1043056" rtl="0" eaLnBrk="1" latinLnBrk="1" hangingPunct="1">
        <a:spcBef>
          <a:spcPct val="20000"/>
        </a:spcBef>
        <a:buFont typeface="Arial" pitchFamily="34" charset="0"/>
        <a:buChar char="»"/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868404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389932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3911460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432988" indent="-260764" algn="l" defTabSz="1043056" rtl="0" eaLnBrk="1" latinLnBrk="1" hangingPunct="1">
        <a:spcBef>
          <a:spcPct val="20000"/>
        </a:spcBef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2152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4305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56458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86112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607640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129168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650696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172224" algn="l" defTabSz="1043056" rtl="0" eaLnBrk="1" latinLnBrk="1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docs.github.com/en/get-started/quickstart/hello-world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docs.microsoft.com/ko-kr/learn/browse/?terms=github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ursereport.com/blog/what-is-github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vscode" TargetMode="External"/><Relationship Id="rId2" Type="http://schemas.openxmlformats.org/officeDocument/2006/relationships/hyperlink" Target="https://github.com/tensorflow/tensorflow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bout.gitlab.com/" TargetMode="External"/><Relationship Id="rId4" Type="http://schemas.openxmlformats.org/officeDocument/2006/relationships/hyperlink" Target="https://bitbucket.org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docs.github.com/e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aaa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74692" y="1044327"/>
            <a:ext cx="4762908" cy="4610105"/>
          </a:xfrm>
          <a:prstGeom prst="rect">
            <a:avLst/>
          </a:prstGeom>
        </p:spPr>
      </p:pic>
      <p:pic>
        <p:nvPicPr>
          <p:cNvPr id="11" name="그림 10" descr="aaa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7" y="6156895"/>
            <a:ext cx="10692406" cy="17983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19130" y="900311"/>
            <a:ext cx="41857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버전관리와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깃과 </a:t>
            </a:r>
            <a:r>
              <a:rPr lang="ko-KR" altLang="en-US" sz="4400" b="1" spc="-30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4400" b="1" spc="-30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  <a:endParaRPr lang="en-US" altLang="ko-KR" sz="4400" b="1" spc="-300" dirty="0">
              <a:solidFill>
                <a:srgbClr val="0047BA"/>
              </a:solidFill>
              <a:latin typeface="+mj-ea"/>
              <a:ea typeface="+mj-ea"/>
            </a:endParaRPr>
          </a:p>
          <a:p>
            <a:endParaRPr lang="ko-KR" altLang="en-US" sz="4400" b="1" spc="-300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22164" y="3348583"/>
            <a:ext cx="208223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Version</a:t>
            </a:r>
            <a:r>
              <a:rPr lang="ko-KR" altLang="en-US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Control and </a:t>
            </a:r>
          </a:p>
          <a:p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Git &amp; </a:t>
            </a:r>
            <a:r>
              <a:rPr lang="en-US" altLang="ko-KR" sz="1500" b="1" dirty="0" err="1">
                <a:solidFill>
                  <a:srgbClr val="8E8F90"/>
                </a:solidFill>
                <a:latin typeface="+mj-lt"/>
                <a:ea typeface="Pretendard" pitchFamily="50" charset="-127"/>
              </a:rPr>
              <a:t>Github</a:t>
            </a:r>
            <a:r>
              <a:rPr lang="en-US" altLang="ko-KR" sz="1500" b="1" dirty="0">
                <a:solidFill>
                  <a:srgbClr val="8E8F90"/>
                </a:solidFill>
                <a:latin typeface="+mj-lt"/>
                <a:ea typeface="Pretendard" pitchFamily="50" charset="-127"/>
              </a:rPr>
              <a:t> basics</a:t>
            </a:r>
            <a:endParaRPr lang="ko-KR" altLang="en-US" sz="1500" b="1" dirty="0">
              <a:solidFill>
                <a:srgbClr val="8E8F90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22164" y="4716735"/>
            <a:ext cx="7633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0047BA"/>
                </a:solidFill>
                <a:latin typeface="+mj-ea"/>
                <a:ea typeface="+mj-ea"/>
              </a:rPr>
              <a:t>2022.05</a:t>
            </a:r>
            <a:endParaRPr lang="ko-KR" altLang="en-US" sz="1200" b="1" dirty="0">
              <a:solidFill>
                <a:srgbClr val="0047BA"/>
              </a:solidFill>
              <a:latin typeface="+mj-ea"/>
              <a:ea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2164" y="558083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>
                <a:solidFill>
                  <a:srgbClr val="0047BA"/>
                </a:solidFill>
                <a:latin typeface="+mj-ea"/>
                <a:ea typeface="+mj-ea"/>
              </a:rPr>
              <a:t>강환수 교수</a:t>
            </a:r>
          </a:p>
        </p:txBody>
      </p:sp>
      <p:pic>
        <p:nvPicPr>
          <p:cNvPr id="16" name="그림 15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94172" y="6948983"/>
            <a:ext cx="2228453" cy="267080"/>
          </a:xfrm>
          <a:prstGeom prst="rect">
            <a:avLst/>
          </a:prstGeom>
        </p:spPr>
      </p:pic>
      <p:pic>
        <p:nvPicPr>
          <p:cNvPr id="17" name="그림 16" descr="aaa-1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55012" y="6804967"/>
            <a:ext cx="1872208" cy="4007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1CEB14-8F43-43E3-951A-281136A3EC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r>
              <a:rPr lang="ko-KR" altLang="en-US" dirty="0"/>
              <a:t> </a:t>
            </a:r>
            <a:r>
              <a:rPr lang="en-US" altLang="ko-KR" dirty="0"/>
              <a:t>hello world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45D4F3-62A5-4673-BA94-F28B834D6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https://docs.github.com/en/get-started/quickstart/hello-world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322D1F5-A8C8-45D9-934B-9276E6313C1C}"/>
              </a:ext>
            </a:extLst>
          </p:cNvPr>
          <p:cNvSpPr/>
          <p:nvPr/>
        </p:nvSpPr>
        <p:spPr>
          <a:xfrm>
            <a:off x="2610396" y="7013552"/>
            <a:ext cx="4536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https://docs.github.com/en/get-started/quickstart/hello-world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2E52F5-DED9-46F4-B76E-CAC26EEAD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2364" y="1620391"/>
            <a:ext cx="5583890" cy="51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78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8DC2E-77BF-43F1-8838-A60CA95C52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학습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4474FA-B847-4093-81CA-A4577A6E2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MS 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공식</a:t>
            </a:r>
            <a:r>
              <a:rPr lang="en-US" altLang="ko-K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ko-KR" alt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사이트</a:t>
            </a:r>
            <a:endParaRPr lang="en-US" altLang="ko-KR" dirty="0"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/>
            <a:r>
              <a:rPr lang="en-US" altLang="ko-KR" dirty="0">
                <a:hlinkClick r:id="rId2"/>
              </a:rPr>
              <a:t>https://docs.microsoft.com/ko-kr/learn/browse/?terms=github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698D7F-9E74-473D-B02C-A2472866F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356" y="2065662"/>
            <a:ext cx="5517069" cy="50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0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DF58BE-9D47-4187-826F-C279EF971EF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C4555C-50DC-4579-A2E7-17C7EB1C3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</a:t>
            </a:r>
          </a:p>
          <a:p>
            <a:pPr lvl="1"/>
            <a:r>
              <a:rPr lang="ko-KR" altLang="en-US" dirty="0"/>
              <a:t>코드를 호스팅 및 검토하고</a:t>
            </a:r>
            <a:r>
              <a:rPr lang="en-US" altLang="ko-KR" dirty="0"/>
              <a:t>, </a:t>
            </a:r>
            <a:r>
              <a:rPr lang="ko-KR" altLang="en-US" dirty="0"/>
              <a:t>프로젝트를 관리하며</a:t>
            </a:r>
            <a:r>
              <a:rPr lang="en-US" altLang="ko-KR" dirty="0"/>
              <a:t>, </a:t>
            </a:r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천만 명이 넘는 개발자와 함께 소프트웨어를 빌드하는 개발 플랫폼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모두가 </a:t>
            </a:r>
            <a:r>
              <a:rPr lang="en-US" altLang="ko-KR" dirty="0"/>
              <a:t>GitHub</a:t>
            </a:r>
            <a:r>
              <a:rPr lang="ko-KR" altLang="en-US" dirty="0"/>
              <a:t>에서 빌드하는 이유는 무엇일까요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규모에 상관없이 모든 회사와 조직에서 원하는 공개 및 비공개 프로젝트에 필요한 중요 </a:t>
            </a:r>
            <a:r>
              <a:rPr lang="en-US" altLang="ko-KR" dirty="0"/>
              <a:t>DevOps </a:t>
            </a:r>
            <a:r>
              <a:rPr lang="ko-KR" altLang="en-US" dirty="0"/>
              <a:t>기능을 제공하기 때문</a:t>
            </a:r>
            <a:endParaRPr lang="en-US" altLang="ko-KR" dirty="0"/>
          </a:p>
          <a:p>
            <a:pPr lvl="1"/>
            <a:r>
              <a:rPr lang="ko-KR" altLang="en-US" dirty="0"/>
              <a:t>계획 수립 기능</a:t>
            </a:r>
            <a:r>
              <a:rPr lang="en-US" altLang="ko-KR" dirty="0"/>
              <a:t>, </a:t>
            </a:r>
            <a:r>
              <a:rPr lang="ko-KR" altLang="en-US" dirty="0"/>
              <a:t>버그 수정</a:t>
            </a:r>
            <a:r>
              <a:rPr lang="en-US" altLang="ko-KR" dirty="0"/>
              <a:t>, </a:t>
            </a:r>
            <a:r>
              <a:rPr lang="ko-KR" altLang="en-US" dirty="0"/>
              <a:t>변경 사항 관련 협업 등을 진행할 때 </a:t>
            </a:r>
            <a:r>
              <a:rPr lang="en-US" altLang="ko-KR" dirty="0"/>
              <a:t>GitHub</a:t>
            </a:r>
            <a:r>
              <a:rPr lang="ko-KR" altLang="en-US" dirty="0"/>
              <a:t>를 사용하면 전 세계 소프트웨어 개발자와 함께 작업 가능</a:t>
            </a:r>
            <a:endParaRPr lang="en-US" altLang="ko-KR" dirty="0"/>
          </a:p>
          <a:p>
            <a:pPr lvl="1"/>
            <a:r>
              <a:rPr lang="ko-KR" altLang="en-US" dirty="0"/>
              <a:t>그리고 더 나은 제품을 만들 가능성 향상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기능</a:t>
            </a:r>
            <a:endParaRPr lang="en-US" altLang="ko-KR" dirty="0"/>
          </a:p>
          <a:p>
            <a:pPr lvl="1"/>
            <a:r>
              <a:rPr lang="ko-KR" altLang="en-US" dirty="0"/>
              <a:t>문제</a:t>
            </a:r>
            <a:r>
              <a:rPr lang="en-US" altLang="ko-KR" dirty="0"/>
              <a:t>, </a:t>
            </a:r>
            <a:r>
              <a:rPr lang="ko-KR" altLang="en-US" dirty="0"/>
              <a:t>알림</a:t>
            </a:r>
            <a:endParaRPr lang="en-US" altLang="ko-KR" dirty="0"/>
          </a:p>
          <a:p>
            <a:pPr lvl="1"/>
            <a:r>
              <a:rPr lang="ko-KR" altLang="en-US" dirty="0"/>
              <a:t>분기</a:t>
            </a:r>
            <a:r>
              <a:rPr lang="en-US" altLang="ko-KR" dirty="0"/>
              <a:t>, </a:t>
            </a:r>
            <a:r>
              <a:rPr lang="ko-KR" altLang="en-US" dirty="0" err="1"/>
              <a:t>커밋</a:t>
            </a:r>
            <a:endParaRPr lang="en-US" altLang="ko-KR" dirty="0"/>
          </a:p>
          <a:p>
            <a:pPr lvl="1"/>
            <a:r>
              <a:rPr lang="ko-KR" altLang="en-US" dirty="0" err="1"/>
              <a:t>끌어오기</a:t>
            </a:r>
            <a:r>
              <a:rPr lang="ko-KR" altLang="en-US" dirty="0"/>
              <a:t> 요청</a:t>
            </a:r>
            <a:r>
              <a:rPr lang="en-US" altLang="ko-KR" dirty="0"/>
              <a:t>(PR: Pull Request)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C66BBB2-5A54-4522-B05E-F3C0F00F1308}"/>
              </a:ext>
            </a:extLst>
          </p:cNvPr>
          <p:cNvSpPr/>
          <p:nvPr/>
        </p:nvSpPr>
        <p:spPr>
          <a:xfrm>
            <a:off x="1674292" y="6641206"/>
            <a:ext cx="74888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/>
              <a:t>https://docs.microsoft.com/ko-kr/learn/modules/introduction-to-github/1-introduction</a:t>
            </a:r>
          </a:p>
        </p:txBody>
      </p:sp>
    </p:spTree>
    <p:extLst>
      <p:ext uri="{BB962C8B-B14F-4D97-AF65-F5344CB8AC3E}">
        <p14:creationId xmlns:p14="http://schemas.microsoft.com/office/powerpoint/2010/main" val="1730635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02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267252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계정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, </a:t>
            </a:r>
          </a:p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저장소 생성과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삭제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21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77623-B495-4CE6-9A8B-C13275148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1/2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73D96B-4F7F-421B-9AD3-BDE31446FA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Sign up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6FB2F4D-CE22-42B2-BDF6-FCC3B791C5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54" y="1680170"/>
            <a:ext cx="3757613" cy="2676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B7EA4C-9082-4BF8-A960-02B5B52B5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11" y="2700014"/>
            <a:ext cx="3392772" cy="26015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490C38E-A10E-4C25-BEB8-D4494B551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6075" y="4025113"/>
            <a:ext cx="3813113" cy="292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506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F8FCA-47E7-4650-8953-C27644C678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</a:t>
            </a:r>
            <a:r>
              <a:rPr lang="en-US" altLang="ko-KR" dirty="0"/>
              <a:t> </a:t>
            </a:r>
            <a:r>
              <a:rPr lang="ko-KR" altLang="en-US" dirty="0"/>
              <a:t>만들기 </a:t>
            </a:r>
            <a:r>
              <a:rPr lang="en-US" altLang="ko-KR" dirty="0"/>
              <a:t>2/2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6AD630E-D131-41D5-ACC4-F8E0DAA5DD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메일로</a:t>
            </a:r>
            <a:r>
              <a:rPr lang="en-US" altLang="ko-KR" dirty="0"/>
              <a:t> </a:t>
            </a:r>
            <a:r>
              <a:rPr lang="ko-KR" altLang="en-US" dirty="0"/>
              <a:t>수신된 코드 입력까지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680FB51-7C2F-46E4-8242-2CDC8F2A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6700" y="2052439"/>
            <a:ext cx="4064909" cy="39966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795FB2-6302-4725-BE39-442B5AC26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91" y="1980431"/>
            <a:ext cx="3474594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787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F493C-945D-42FA-ACA0-DF2E264D84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계정 생성 성공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5DDFC9-CD8A-419B-9CE3-99BFB894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Github.com</a:t>
            </a:r>
          </a:p>
          <a:p>
            <a:pPr lvl="1"/>
            <a:r>
              <a:rPr lang="en-US" altLang="ko-KR" dirty="0"/>
              <a:t>Github.com/</a:t>
            </a:r>
            <a:r>
              <a:rPr lang="ko-KR" altLang="en-US" dirty="0"/>
              <a:t>계정이름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DC595A2-784D-48BD-AC0F-D00ED6DA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941" y="1861542"/>
            <a:ext cx="5365510" cy="50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20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DEE17B-AAE5-4270-B49B-C27727D435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초기화면 또는</a:t>
            </a:r>
            <a:r>
              <a:rPr lang="en-US" altLang="ko-KR" dirty="0"/>
              <a:t> github.com </a:t>
            </a:r>
            <a:r>
              <a:rPr lang="ko-KR" altLang="en-US" dirty="0"/>
              <a:t>접속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3F70D3-98AC-420C-87C6-36416C9465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❶ </a:t>
            </a:r>
            <a:r>
              <a:rPr lang="ko-KR" altLang="en-US" dirty="0" err="1"/>
              <a:t>깃허브</a:t>
            </a:r>
            <a:r>
              <a:rPr lang="en-US" altLang="ko-KR" dirty="0"/>
              <a:t>(github.com)</a:t>
            </a:r>
            <a:r>
              <a:rPr lang="ko-KR" altLang="en-US" dirty="0"/>
              <a:t>에 접속해 로그인합니다</a:t>
            </a:r>
            <a:r>
              <a:rPr lang="en-US" altLang="ko-KR" dirty="0"/>
              <a:t>(</a:t>
            </a:r>
            <a:r>
              <a:rPr lang="ko-KR" altLang="en-US" dirty="0"/>
              <a:t>다음은 저장소가 하나도 없을 때 보이는 화면입니다</a:t>
            </a:r>
            <a:r>
              <a:rPr lang="en-US" altLang="ko-KR" dirty="0"/>
              <a:t>). </a:t>
            </a:r>
          </a:p>
          <a:p>
            <a:r>
              <a:rPr lang="ko-KR" altLang="en-US" dirty="0" err="1"/>
              <a:t>깃허브에</a:t>
            </a:r>
            <a:r>
              <a:rPr lang="ko-KR" altLang="en-US" dirty="0"/>
              <a:t> 등록된 공개 저장소를 검색하는 ❷ 검색창과 ❸ 저장소를 만드는</a:t>
            </a:r>
            <a:r>
              <a:rPr lang="en-US" altLang="ko-KR" dirty="0"/>
              <a:t>[Create repository] </a:t>
            </a:r>
            <a:r>
              <a:rPr lang="ko-KR" altLang="en-US" dirty="0"/>
              <a:t>버튼이 보입니다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13410A-1D2F-4FBA-878A-1F9C6589F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332" y="2484487"/>
            <a:ext cx="5152056" cy="489654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188B669-3A16-4246-B7FF-F63D4AB045E0}"/>
              </a:ext>
            </a:extLst>
          </p:cNvPr>
          <p:cNvSpPr/>
          <p:nvPr/>
        </p:nvSpPr>
        <p:spPr>
          <a:xfrm>
            <a:off x="2262548" y="3751938"/>
            <a:ext cx="914400" cy="316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AF50477-11C9-4FF2-BC23-003D633E434C}"/>
              </a:ext>
            </a:extLst>
          </p:cNvPr>
          <p:cNvSpPr/>
          <p:nvPr/>
        </p:nvSpPr>
        <p:spPr>
          <a:xfrm>
            <a:off x="2519604" y="2801487"/>
            <a:ext cx="1386935" cy="316725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9547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0F18C4-D8C0-4837-8585-5DAAF51BE8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1/3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5E0731F-E1D2-4D09-BA1D-90DFB23D8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계정 생성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저장소 생성</a:t>
            </a:r>
            <a:endParaRPr lang="en-US" altLang="ko-KR" dirty="0"/>
          </a:p>
          <a:p>
            <a:pPr lvl="1"/>
            <a:r>
              <a:rPr lang="en-US" altLang="ko-KR" dirty="0"/>
              <a:t>hello-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97FDC3-2FC8-497A-9E0E-C0FBD90D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4005" y="2268463"/>
            <a:ext cx="5331321" cy="4342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37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06F5B7-7099-4DD1-AF6D-4B217E9DEB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2/3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990FBF-6B0E-41C3-9CB9-92188A81DD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C5F9BE-189D-4FA2-8680-8B2C3CBF2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5101"/>
            <a:ext cx="10693400" cy="379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6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7" y="1263423"/>
            <a:ext cx="10692406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212444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3484017" y="1908423"/>
            <a:ext cx="20112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spc="200" dirty="0">
                <a:solidFill>
                  <a:srgbClr val="0047BA"/>
                </a:solidFill>
                <a:latin typeface="+mj-lt"/>
                <a:ea typeface="Pretendard" pitchFamily="50" charset="-127"/>
              </a:rPr>
              <a:t>CONTENTS</a:t>
            </a:r>
            <a:endParaRPr lang="ko-KR" altLang="en-US" sz="2400" b="1" spc="200" dirty="0">
              <a:solidFill>
                <a:srgbClr val="0047BA"/>
              </a:solidFill>
              <a:latin typeface="+mj-lt"/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60802" y="4091621"/>
            <a:ext cx="47761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개인 접근 토큰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(Personal Access Token)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생성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491505" y="2609253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01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4069706" y="2719761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4157616" y="5100072"/>
            <a:ext cx="31261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저장소 수정 후 풀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(pull)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491505" y="3124669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02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4069706" y="3235177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163124" y="7045101"/>
            <a:ext cx="1174803" cy="19800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5D33CBC2-96D0-47DE-BA10-7FF7F8FFFECC}"/>
              </a:ext>
            </a:extLst>
          </p:cNvPr>
          <p:cNvSpPr/>
          <p:nvPr/>
        </p:nvSpPr>
        <p:spPr>
          <a:xfrm>
            <a:off x="4165597" y="2628503"/>
            <a:ext cx="1441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개요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0E68EB0-C2E6-480B-A887-84C22433B254}"/>
              </a:ext>
            </a:extLst>
          </p:cNvPr>
          <p:cNvSpPr/>
          <p:nvPr/>
        </p:nvSpPr>
        <p:spPr>
          <a:xfrm>
            <a:off x="3481980" y="4058464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04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4B641D3-3070-4244-8ED6-A09A0D423CF2}"/>
              </a:ext>
            </a:extLst>
          </p:cNvPr>
          <p:cNvCxnSpPr/>
          <p:nvPr/>
        </p:nvCxnSpPr>
        <p:spPr>
          <a:xfrm>
            <a:off x="4060181" y="4168972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CE9D66-F88F-477B-BB20-8622CB586DAD}"/>
              </a:ext>
            </a:extLst>
          </p:cNvPr>
          <p:cNvSpPr/>
          <p:nvPr/>
        </p:nvSpPr>
        <p:spPr>
          <a:xfrm>
            <a:off x="4165597" y="3143919"/>
            <a:ext cx="366959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계정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저장소 생성과 삭제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53BEAE0-2780-4C04-A0EB-341E27175E95}"/>
              </a:ext>
            </a:extLst>
          </p:cNvPr>
          <p:cNvSpPr/>
          <p:nvPr/>
        </p:nvSpPr>
        <p:spPr>
          <a:xfrm>
            <a:off x="3481980" y="5077936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06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3078DDD-673B-4B99-8CC9-2B41E3D1EC75}"/>
              </a:ext>
            </a:extLst>
          </p:cNvPr>
          <p:cNvCxnSpPr/>
          <p:nvPr/>
        </p:nvCxnSpPr>
        <p:spPr>
          <a:xfrm>
            <a:off x="4060181" y="5188444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4A9519-EAC6-4083-814C-CFF1DFF047C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159B97B-7990-4A0E-B047-22FF4D3C8A06}"/>
              </a:ext>
            </a:extLst>
          </p:cNvPr>
          <p:cNvSpPr/>
          <p:nvPr/>
        </p:nvSpPr>
        <p:spPr>
          <a:xfrm>
            <a:off x="4153314" y="5603789"/>
            <a:ext cx="41376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지역에서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저장소로 푸시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(push)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B8B1ACC-FFAF-46EB-944F-003D24189A49}"/>
              </a:ext>
            </a:extLst>
          </p:cNvPr>
          <p:cNvSpPr/>
          <p:nvPr/>
        </p:nvSpPr>
        <p:spPr>
          <a:xfrm>
            <a:off x="4150128" y="6108184"/>
            <a:ext cx="34259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 저장소 수정과 푸시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(push)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EFA043CA-C9BB-450D-8161-53439AEA617A}"/>
              </a:ext>
            </a:extLst>
          </p:cNvPr>
          <p:cNvSpPr/>
          <p:nvPr/>
        </p:nvSpPr>
        <p:spPr>
          <a:xfrm>
            <a:off x="3474492" y="5570632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07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04CCA64-5825-42D2-83B1-329EE8CA961E}"/>
              </a:ext>
            </a:extLst>
          </p:cNvPr>
          <p:cNvCxnSpPr/>
          <p:nvPr/>
        </p:nvCxnSpPr>
        <p:spPr>
          <a:xfrm>
            <a:off x="4052693" y="5681140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860436B-EA97-4B48-A43D-EDCC7C84457C}"/>
              </a:ext>
            </a:extLst>
          </p:cNvPr>
          <p:cNvSpPr/>
          <p:nvPr/>
        </p:nvSpPr>
        <p:spPr>
          <a:xfrm>
            <a:off x="3474492" y="6086048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ea typeface="Pretendard SemiBold" pitchFamily="50" charset="-127"/>
              </a:rPr>
              <a:t>08</a:t>
            </a:r>
            <a:endParaRPr lang="ko-KR" altLang="en-US" sz="2200" b="1" dirty="0">
              <a:solidFill>
                <a:srgbClr val="0047BA"/>
              </a:solidFill>
              <a:ea typeface="Pretendard SemiBold" pitchFamily="50" charset="-127"/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20DCD470-4432-4D16-AD76-3BF0A243AC39}"/>
              </a:ext>
            </a:extLst>
          </p:cNvPr>
          <p:cNvCxnSpPr/>
          <p:nvPr/>
        </p:nvCxnSpPr>
        <p:spPr>
          <a:xfrm>
            <a:off x="4052693" y="6196556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E521FE0-8CF9-4240-B60B-D305382CC2DA}"/>
              </a:ext>
            </a:extLst>
          </p:cNvPr>
          <p:cNvSpPr/>
          <p:nvPr/>
        </p:nvSpPr>
        <p:spPr>
          <a:xfrm>
            <a:off x="4153314" y="4604657"/>
            <a:ext cx="39421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지역에서 </a:t>
            </a:r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깃허브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저장소 복제</a:t>
            </a:r>
            <a:r>
              <a:rPr lang="en-US" altLang="ko-KR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(clone)</a:t>
            </a:r>
            <a:endParaRPr lang="ko-KR" altLang="en-US" sz="2000" b="1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14ED355-9BDD-4674-B312-767299BBED90}"/>
              </a:ext>
            </a:extLst>
          </p:cNvPr>
          <p:cNvSpPr/>
          <p:nvPr/>
        </p:nvSpPr>
        <p:spPr>
          <a:xfrm>
            <a:off x="3474492" y="457150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05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7808EEFC-1978-47F6-BB51-8E557A40F145}"/>
              </a:ext>
            </a:extLst>
          </p:cNvPr>
          <p:cNvCxnSpPr/>
          <p:nvPr/>
        </p:nvCxnSpPr>
        <p:spPr>
          <a:xfrm>
            <a:off x="4052693" y="468200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986D8B5-4F6C-438D-AFB8-0C854D3242BB}"/>
              </a:ext>
            </a:extLst>
          </p:cNvPr>
          <p:cNvSpPr/>
          <p:nvPr/>
        </p:nvSpPr>
        <p:spPr>
          <a:xfrm>
            <a:off x="4164042" y="3641197"/>
            <a:ext cx="1749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깃 기본 명령어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0D8A424D-D4C7-4D93-85A7-5BFD2624405C}"/>
              </a:ext>
            </a:extLst>
          </p:cNvPr>
          <p:cNvSpPr/>
          <p:nvPr/>
        </p:nvSpPr>
        <p:spPr>
          <a:xfrm>
            <a:off x="3485220" y="3608040"/>
            <a:ext cx="51167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200" b="1" dirty="0">
                <a:solidFill>
                  <a:srgbClr val="0047BA"/>
                </a:solidFill>
                <a:latin typeface="+mj-lt"/>
                <a:ea typeface="Pretendard SemiBold" pitchFamily="50" charset="-127"/>
              </a:rPr>
              <a:t>03</a:t>
            </a:r>
            <a:endParaRPr lang="ko-KR" altLang="en-US" sz="2200" b="1" dirty="0">
              <a:solidFill>
                <a:srgbClr val="0047BA"/>
              </a:solidFill>
              <a:latin typeface="+mj-lt"/>
              <a:ea typeface="Pretendard SemiBold" pitchFamily="50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FFC518A3-963C-49F8-A342-9C429C7D94FA}"/>
              </a:ext>
            </a:extLst>
          </p:cNvPr>
          <p:cNvCxnSpPr/>
          <p:nvPr/>
        </p:nvCxnSpPr>
        <p:spPr>
          <a:xfrm>
            <a:off x="4063421" y="3718548"/>
            <a:ext cx="0" cy="216024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45B44A-52A3-4AF0-BA9C-9FFC46F5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생성 </a:t>
            </a:r>
            <a:r>
              <a:rPr lang="en-US" altLang="ko-KR" dirty="0"/>
              <a:t>3/3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B0FBFA-6918-4273-8B62-F8F956C2F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저장소 이름 입력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AC8E75-F424-47B1-B47D-3EBC073C5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466" y="1555458"/>
            <a:ext cx="4244234" cy="53935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E4B783-7E6C-4A1B-A172-E97D22813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2764" y="2070335"/>
            <a:ext cx="4005480" cy="3420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825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39117B-53AD-4D78-8E3E-3C093ADAAD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README.md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9029BA-7D92-44AA-A9B6-8F78D416E3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 hello-</a:t>
            </a:r>
            <a:r>
              <a:rPr lang="en-US" altLang="ko-KR" dirty="0" err="1"/>
              <a:t>githublearning</a:t>
            </a:r>
            <a:r>
              <a:rPr lang="en-US" altLang="ko-KR" dirty="0"/>
              <a:t>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r>
              <a:rPr lang="en-US" altLang="ko-KR" dirty="0"/>
              <a:t>### </a:t>
            </a:r>
            <a:r>
              <a:rPr lang="ko-KR" altLang="en-US" dirty="0"/>
              <a:t>분산 버전 관리 툴인 깃 저장소 호스팅을 지원하는 웹 서비스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루비 온 </a:t>
            </a:r>
            <a:r>
              <a:rPr lang="ko-KR" altLang="en-US" dirty="0" err="1"/>
              <a:t>레일스로</a:t>
            </a:r>
            <a:r>
              <a:rPr lang="ko-KR" altLang="en-US" dirty="0"/>
              <a:t> 작성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영리적인 서비스와 오픈소스를 위한 무상 서비스를 모두 제공</a:t>
            </a:r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현재 가장 인기있는 버전관리 저장소 호스팅 서비스</a:t>
            </a:r>
          </a:p>
        </p:txBody>
      </p:sp>
    </p:spTree>
    <p:extLst>
      <p:ext uri="{BB962C8B-B14F-4D97-AF65-F5344CB8AC3E}">
        <p14:creationId xmlns:p14="http://schemas.microsoft.com/office/powerpoint/2010/main" val="42859890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A92A9F-271E-4508-B155-24840C53C1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저장소 삭제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21588-C382-4F8B-85E2-622532D235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메뉴 </a:t>
            </a:r>
            <a:r>
              <a:rPr lang="en-US" altLang="ko-KR" dirty="0"/>
              <a:t>Settings</a:t>
            </a:r>
          </a:p>
          <a:p>
            <a:pPr lvl="1"/>
            <a:r>
              <a:rPr lang="ko-KR" altLang="en-US" dirty="0"/>
              <a:t>화면 오른쪽 가장 하단</a:t>
            </a:r>
            <a:endParaRPr lang="en-US" altLang="ko-KR" dirty="0"/>
          </a:p>
          <a:p>
            <a:pPr lvl="2"/>
            <a:r>
              <a:rPr lang="en-US" altLang="ko-KR" dirty="0"/>
              <a:t>Delete this repository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6C00BA-5BFE-49CF-ACCF-7B6010100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2580249"/>
            <a:ext cx="6390096" cy="400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63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2CBC67-D580-453E-A1E4-C57F20A399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개인</a:t>
            </a:r>
            <a:r>
              <a:rPr lang="en-US" altLang="ko-KR" dirty="0"/>
              <a:t> </a:t>
            </a:r>
            <a:r>
              <a:rPr lang="en-US" altLang="ko-KR" dirty="0" err="1"/>
              <a:t>페이지</a:t>
            </a:r>
            <a:r>
              <a:rPr lang="en-US" altLang="ko-KR" dirty="0"/>
              <a:t> </a:t>
            </a:r>
            <a:r>
              <a:rPr lang="en-US" altLang="ko-KR" dirty="0" err="1"/>
              <a:t>살펴보기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F61AC5-684D-4C64-987A-D4F6F340F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주소창</a:t>
            </a:r>
            <a:endParaRPr lang="en-US" altLang="ko-KR" dirty="0"/>
          </a:p>
          <a:p>
            <a:pPr lvl="1"/>
            <a:r>
              <a:rPr lang="en-US" altLang="ko-KR" dirty="0"/>
              <a:t>github.com/{Username}을 </a:t>
            </a:r>
            <a:r>
              <a:rPr lang="en-US" altLang="ko-KR" dirty="0" err="1"/>
              <a:t>입력</a:t>
            </a:r>
            <a:endParaRPr lang="en-US" altLang="ko-KR" dirty="0"/>
          </a:p>
          <a:p>
            <a:r>
              <a:rPr lang="en-US" altLang="ko-KR" dirty="0" err="1"/>
              <a:t>메인</a:t>
            </a:r>
            <a:r>
              <a:rPr lang="en-US" altLang="ko-KR" dirty="0"/>
              <a:t> </a:t>
            </a:r>
            <a:r>
              <a:rPr lang="en-US" altLang="ko-KR" dirty="0" err="1"/>
              <a:t>페이지의</a:t>
            </a:r>
            <a:r>
              <a:rPr lang="en-US" altLang="ko-KR" dirty="0"/>
              <a:t> ‘</a:t>
            </a:r>
            <a:r>
              <a:rPr lang="en-US" altLang="ko-KR" dirty="0" err="1"/>
              <a:t>우측</a:t>
            </a:r>
            <a:r>
              <a:rPr lang="en-US" altLang="ko-KR" dirty="0"/>
              <a:t> </a:t>
            </a:r>
            <a:r>
              <a:rPr lang="en-US" altLang="ko-KR" dirty="0" err="1"/>
              <a:t>상단</a:t>
            </a:r>
            <a:r>
              <a:rPr lang="en-US" altLang="ko-KR" dirty="0"/>
              <a:t> </a:t>
            </a:r>
            <a:r>
              <a:rPr lang="en-US" altLang="ko-KR" dirty="0" err="1"/>
              <a:t>아이콘</a:t>
            </a:r>
            <a:r>
              <a:rPr lang="en-US" altLang="ko-KR" dirty="0"/>
              <a:t>’ → [Your profile]을 </a:t>
            </a:r>
            <a:r>
              <a:rPr lang="en-US" altLang="ko-KR" dirty="0" err="1"/>
              <a:t>클릭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8AFA89-4876-4BC4-AE41-83300BB7A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40471"/>
            <a:ext cx="10693400" cy="388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0799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924CF6-9585-4DC7-B671-03016B57D2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다시</a:t>
            </a:r>
            <a:r>
              <a:rPr lang="en-US" altLang="ko-KR" dirty="0"/>
              <a:t>, </a:t>
            </a:r>
            <a:r>
              <a:rPr lang="ko-KR" altLang="en-US" dirty="0" err="1"/>
              <a:t>깃허브</a:t>
            </a:r>
            <a:r>
              <a:rPr lang="ko-KR" altLang="en-US" dirty="0"/>
              <a:t> 저장소 생성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11F41-CBEE-4349-A72A-581263CA2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148" y="1116335"/>
            <a:ext cx="3816424" cy="5832648"/>
          </a:xfrm>
        </p:spPr>
        <p:txBody>
          <a:bodyPr/>
          <a:lstStyle/>
          <a:p>
            <a:r>
              <a:rPr lang="ko-KR" altLang="en-US" dirty="0"/>
              <a:t>이름과 설명만 입력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초기화에서 </a:t>
            </a:r>
            <a:endParaRPr lang="en-US" altLang="ko-KR" dirty="0"/>
          </a:p>
          <a:p>
            <a:pPr lvl="1"/>
            <a:r>
              <a:rPr lang="en-US" altLang="ko-KR" dirty="0"/>
              <a:t>Add a README file</a:t>
            </a:r>
          </a:p>
          <a:p>
            <a:pPr lvl="2"/>
            <a:r>
              <a:rPr lang="ko-KR" altLang="en-US" dirty="0"/>
              <a:t>체크하지 않으면</a:t>
            </a:r>
            <a:endParaRPr lang="en-US" altLang="ko-KR" dirty="0"/>
          </a:p>
          <a:p>
            <a:pPr lvl="2"/>
            <a:r>
              <a:rPr lang="ko-KR" altLang="en-US" dirty="0"/>
              <a:t>저장소에서 </a:t>
            </a:r>
            <a:r>
              <a:rPr lang="ko-KR" altLang="en-US" dirty="0" err="1"/>
              <a:t>브랜치가</a:t>
            </a:r>
            <a:r>
              <a:rPr lang="ko-KR" altLang="en-US" dirty="0"/>
              <a:t> 하나도 없는 상황이 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10923F-9046-40FD-BE54-CC35A239C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596" y="1116335"/>
            <a:ext cx="5056033" cy="583264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D9A8585F-17D2-4A06-A8BB-18C04745BC35}"/>
              </a:ext>
            </a:extLst>
          </p:cNvPr>
          <p:cNvSpPr/>
          <p:nvPr/>
        </p:nvSpPr>
        <p:spPr>
          <a:xfrm>
            <a:off x="4554612" y="4140671"/>
            <a:ext cx="3096344" cy="2016224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57071AC-EE6E-429B-AE49-E4231BAE11DB}"/>
              </a:ext>
            </a:extLst>
          </p:cNvPr>
          <p:cNvSpPr/>
          <p:nvPr/>
        </p:nvSpPr>
        <p:spPr>
          <a:xfrm>
            <a:off x="4551041" y="6588943"/>
            <a:ext cx="1199999" cy="360040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525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E5C17B-54D3-4AED-BB1C-7B16E45227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0CC96C-0954-474B-A5DC-9E838D906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FFDA1D-4F26-4DD6-985B-8920E2F6F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404367"/>
            <a:ext cx="6035820" cy="545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949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466380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03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2509512" y="2613238"/>
            <a:ext cx="62935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개인 접근 토큰</a:t>
            </a:r>
            <a:r>
              <a:rPr lang="en-US" altLang="ko-KR" sz="2400" b="1" spc="-150" dirty="0">
                <a:solidFill>
                  <a:srgbClr val="0047BA"/>
                </a:solidFill>
                <a:latin typeface="+mj-ea"/>
                <a:ea typeface="+mj-ea"/>
              </a:rPr>
              <a:t>(Personal Access Token) 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생성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2581521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37B2CCB-75DE-4F5A-8933-22E9BE0E2861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656005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A68169-591A-40A2-B19C-E8EE12526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개인 접근 토큰 인증 개요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99C34F-60CD-40F8-BB76-5F4A1EF8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개인 프로젝트를 진행하던 중 아래와 같은 에러 메시지가 발생</a:t>
            </a:r>
            <a:endParaRPr lang="en-US" altLang="ko-KR" dirty="0"/>
          </a:p>
          <a:p>
            <a:pPr lvl="1"/>
            <a:r>
              <a:rPr lang="en-US" altLang="ko-KR" dirty="0"/>
              <a:t>Support for password authentication was removed on August 13, 2021. Please use a personal access token instead. ... The requested URL returned error: 403</a:t>
            </a:r>
          </a:p>
          <a:p>
            <a:pPr lvl="1"/>
            <a:r>
              <a:rPr lang="ko-KR" altLang="en-US" dirty="0"/>
              <a:t>이유는 </a:t>
            </a:r>
            <a:r>
              <a:rPr lang="en-US" altLang="ko-KR" dirty="0"/>
              <a:t>2021</a:t>
            </a:r>
            <a:r>
              <a:rPr lang="ko-KR" altLang="en-US" dirty="0"/>
              <a:t>년 </a:t>
            </a:r>
            <a:r>
              <a:rPr lang="en-US" altLang="ko-KR" dirty="0"/>
              <a:t>8</a:t>
            </a:r>
            <a:r>
              <a:rPr lang="ko-KR" altLang="en-US" dirty="0"/>
              <a:t>월 </a:t>
            </a:r>
            <a:r>
              <a:rPr lang="en-US" altLang="ko-KR" dirty="0"/>
              <a:t>13</a:t>
            </a:r>
            <a:r>
              <a:rPr lang="ko-KR" altLang="en-US" dirty="0"/>
              <a:t>일 이후부터는 기존의 비밀번호 대신 토큰을 사용해서 접근하도록 변경되었기 때문입니다</a:t>
            </a:r>
            <a:r>
              <a:rPr lang="en-US" altLang="ko-KR" dirty="0"/>
              <a:t>. </a:t>
            </a:r>
            <a:r>
              <a:rPr lang="ko-KR" altLang="en-US" dirty="0"/>
              <a:t>따라서 </a:t>
            </a:r>
            <a:r>
              <a:rPr lang="en-US" altLang="ko-KR" dirty="0" err="1"/>
              <a:t>github</a:t>
            </a:r>
            <a:r>
              <a:rPr lang="ko-KR" altLang="en-US" dirty="0"/>
              <a:t>에서 </a:t>
            </a:r>
            <a:r>
              <a:rPr lang="en-US" altLang="ko-KR" dirty="0"/>
              <a:t>Personal access token</a:t>
            </a:r>
            <a:r>
              <a:rPr lang="ko-KR" altLang="en-US" dirty="0"/>
              <a:t>을 발급 받아 설정해주어야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비밀번호 인증 대신 사용하는 강화된 인증 방법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깃허브</a:t>
            </a:r>
            <a:r>
              <a:rPr lang="ko-KR" altLang="en-US" dirty="0"/>
              <a:t> 계정마다 토큰 생성 필요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C4B678A-41DE-4AC4-9874-9D3E9F335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4353889"/>
            <a:ext cx="3744416" cy="20910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6BFDB18-21DE-4772-923F-69D0DD562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821" y="4350289"/>
            <a:ext cx="3298311" cy="205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9722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B3B782-1838-4E14-9539-02AE0083F1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Personal Access Tokens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A31D3B-B55F-47F3-93C3-F6D67FCAF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프로필 메뉴</a:t>
            </a:r>
            <a:endParaRPr lang="en-US" altLang="ko-KR" dirty="0"/>
          </a:p>
          <a:p>
            <a:pPr lvl="1"/>
            <a:r>
              <a:rPr lang="ko-KR" altLang="en-US" dirty="0"/>
              <a:t>로그인</a:t>
            </a:r>
            <a:r>
              <a:rPr lang="en-US" altLang="ko-KR" dirty="0"/>
              <a:t> </a:t>
            </a:r>
            <a:r>
              <a:rPr lang="ko-KR" altLang="en-US" dirty="0"/>
              <a:t>후 </a:t>
            </a:r>
            <a:r>
              <a:rPr lang="en-US" altLang="ko-KR" dirty="0"/>
              <a:t>GitHub.com</a:t>
            </a:r>
            <a:r>
              <a:rPr lang="ko-KR" altLang="en-US" dirty="0"/>
              <a:t>에서 우측 메뉴 </a:t>
            </a:r>
            <a:r>
              <a:rPr lang="en-US" altLang="ko-KR" dirty="0"/>
              <a:t>Settings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D763FF-4407-40E3-B0B8-570C6B819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836415"/>
            <a:ext cx="7063135" cy="5184576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2602EDA-0662-4B0B-B703-BC0FE9C5BF1F}"/>
              </a:ext>
            </a:extLst>
          </p:cNvPr>
          <p:cNvSpPr/>
          <p:nvPr/>
        </p:nvSpPr>
        <p:spPr>
          <a:xfrm>
            <a:off x="7416898" y="2268463"/>
            <a:ext cx="1536553" cy="331236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C863883-8084-431B-9890-C757956EA017}"/>
              </a:ext>
            </a:extLst>
          </p:cNvPr>
          <p:cNvSpPr/>
          <p:nvPr/>
        </p:nvSpPr>
        <p:spPr>
          <a:xfrm>
            <a:off x="2343280" y="2084251"/>
            <a:ext cx="2181449" cy="3684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6DBFABE-56B9-44F6-BEC0-4B0DDEE4211E}"/>
              </a:ext>
            </a:extLst>
          </p:cNvPr>
          <p:cNvSpPr/>
          <p:nvPr/>
        </p:nvSpPr>
        <p:spPr>
          <a:xfrm>
            <a:off x="7526321" y="4866674"/>
            <a:ext cx="772707" cy="282110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6614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ADFCF8-697A-46CB-80D6-14B4ADF9C2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프로파일</a:t>
            </a:r>
            <a:r>
              <a:rPr lang="en-US" altLang="ko-KR" dirty="0"/>
              <a:t> settings </a:t>
            </a:r>
            <a:r>
              <a:rPr lang="ko-KR" altLang="en-US" dirty="0"/>
              <a:t>메뉴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9AC618-BC46-45CE-919C-184063362E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왼쪽 메뉴 가장 하단</a:t>
            </a:r>
            <a:r>
              <a:rPr lang="en-US" altLang="ko-KR" dirty="0"/>
              <a:t>: Developers settings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9BBF56A-4C9D-4914-9CC5-3C3269FB3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892" y="2340471"/>
            <a:ext cx="2524125" cy="4219575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5A8E649-E734-40D7-A158-93E19939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623" y="1611998"/>
            <a:ext cx="5432394" cy="533698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8EEBB11-D133-49FA-A8FD-8FD60958DE6A}"/>
              </a:ext>
            </a:extLst>
          </p:cNvPr>
          <p:cNvSpPr/>
          <p:nvPr/>
        </p:nvSpPr>
        <p:spPr>
          <a:xfrm>
            <a:off x="1345773" y="2910233"/>
            <a:ext cx="1552655" cy="3966742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6F281373-5F3D-4AA6-A5E5-6FB808A0931A}"/>
              </a:ext>
            </a:extLst>
          </p:cNvPr>
          <p:cNvCxnSpPr>
            <a:cxnSpLocks/>
          </p:cNvCxnSpPr>
          <p:nvPr/>
        </p:nvCxnSpPr>
        <p:spPr>
          <a:xfrm flipV="1">
            <a:off x="2754412" y="5796855"/>
            <a:ext cx="4464496" cy="100811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4B801C1-D2E4-4CD9-9FDE-47FC53BFC2DD}"/>
              </a:ext>
            </a:extLst>
          </p:cNvPr>
          <p:cNvSpPr/>
          <p:nvPr/>
        </p:nvSpPr>
        <p:spPr>
          <a:xfrm>
            <a:off x="7288328" y="5572448"/>
            <a:ext cx="2181449" cy="3684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71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aaa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2" y="6012879"/>
            <a:ext cx="10692375" cy="173686"/>
          </a:xfrm>
          <a:prstGeom prst="rect">
            <a:avLst/>
          </a:prstGeom>
        </p:spPr>
      </p:pic>
      <p:pic>
        <p:nvPicPr>
          <p:cNvPr id="20" name="그림 19" descr="PPT_스타일(교육 2종)_2,3_슬기 수정-1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8148" y="396255"/>
            <a:ext cx="1969012" cy="256033"/>
          </a:xfrm>
          <a:prstGeom prst="rect">
            <a:avLst/>
          </a:prstGeom>
        </p:spPr>
      </p:pic>
      <p:pic>
        <p:nvPicPr>
          <p:cNvPr id="22" name="그림 21" descr="PPT_스타일(교육 2종)_2,3_슬기 수정-2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87060" y="396255"/>
            <a:ext cx="1800200" cy="215754"/>
          </a:xfrm>
          <a:prstGeom prst="rect">
            <a:avLst/>
          </a:prstGeom>
        </p:spPr>
      </p:pic>
      <p:pic>
        <p:nvPicPr>
          <p:cNvPr id="23" name="그림 22" descr="aaa-1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8148" y="1764407"/>
            <a:ext cx="1414275" cy="923546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5951639" y="1768392"/>
            <a:ext cx="7200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600" b="1" dirty="0">
                <a:solidFill>
                  <a:srgbClr val="0047BA"/>
                </a:solidFill>
                <a:ea typeface="Pretendard" pitchFamily="50" charset="-127"/>
              </a:rPr>
              <a:t>01</a:t>
            </a:r>
            <a:endParaRPr lang="ko-KR" altLang="en-US" sz="3600" b="1" dirty="0">
              <a:solidFill>
                <a:srgbClr val="0047BA"/>
              </a:solidFill>
              <a:ea typeface="Pretendard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994772" y="2613238"/>
            <a:ext cx="17171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spc="-150" dirty="0" err="1">
                <a:solidFill>
                  <a:srgbClr val="0047BA"/>
                </a:solidFill>
                <a:latin typeface="+mj-ea"/>
                <a:ea typeface="+mj-ea"/>
              </a:rPr>
              <a:t>깃허브</a:t>
            </a:r>
            <a:r>
              <a:rPr lang="ko-KR" altLang="en-US" sz="2400" b="1" spc="-150" dirty="0">
                <a:solidFill>
                  <a:srgbClr val="0047BA"/>
                </a:solidFill>
                <a:latin typeface="+mj-ea"/>
                <a:ea typeface="+mj-ea"/>
              </a:rPr>
              <a:t> 개요</a:t>
            </a:r>
          </a:p>
        </p:txBody>
      </p:sp>
      <p:pic>
        <p:nvPicPr>
          <p:cNvPr id="34" name="그림 33" descr="PPT_스타일(교육 2종)_2,3_슬기 수정-22.png"/>
          <p:cNvPicPr>
            <a:picLocks noChangeAspect="1"/>
          </p:cNvPicPr>
          <p:nvPr/>
        </p:nvPicPr>
        <p:blipFill>
          <a:blip r:embed="rId6" cstate="print">
            <a:lum bright="20000"/>
          </a:blip>
          <a:stretch>
            <a:fillRect/>
          </a:stretch>
        </p:blipFill>
        <p:spPr>
          <a:xfrm>
            <a:off x="9091116" y="7045101"/>
            <a:ext cx="1174803" cy="198000"/>
          </a:xfrm>
          <a:prstGeom prst="rect">
            <a:avLst/>
          </a:prstGeom>
        </p:spPr>
      </p:pic>
      <p:cxnSp>
        <p:nvCxnSpPr>
          <p:cNvPr id="18" name="직선 연결선 17"/>
          <p:cNvCxnSpPr/>
          <p:nvPr/>
        </p:nvCxnSpPr>
        <p:spPr>
          <a:xfrm>
            <a:off x="6066780" y="2493105"/>
            <a:ext cx="504056" cy="0"/>
          </a:xfrm>
          <a:prstGeom prst="line">
            <a:avLst/>
          </a:prstGeom>
          <a:ln w="19050">
            <a:solidFill>
              <a:srgbClr val="00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6F9CA5E-1673-45F4-9C29-593B471097F9}"/>
              </a:ext>
            </a:extLst>
          </p:cNvPr>
          <p:cNvSpPr/>
          <p:nvPr/>
        </p:nvSpPr>
        <p:spPr>
          <a:xfrm>
            <a:off x="306140" y="7020991"/>
            <a:ext cx="25891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오프소스 소프트웨어를 위한 깃과 </a:t>
            </a:r>
            <a:r>
              <a:rPr lang="ko-KR" altLang="en-US" sz="1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깃허브</a:t>
            </a:r>
            <a:endParaRPr lang="ko-KR" altLang="en-US" sz="1000" b="1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B64FF43-1A59-4BFA-B1A1-A6DC49791FFF}"/>
              </a:ext>
            </a:extLst>
          </p:cNvPr>
          <p:cNvSpPr/>
          <p:nvPr/>
        </p:nvSpPr>
        <p:spPr>
          <a:xfrm>
            <a:off x="4304021" y="6949430"/>
            <a:ext cx="3525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/>
              <a:t>https://meetup.toast.com/posts/116</a:t>
            </a:r>
          </a:p>
        </p:txBody>
      </p:sp>
      <p:pic>
        <p:nvPicPr>
          <p:cNvPr id="1026" name="Picture 2" descr="Guide to version control">
            <a:extLst>
              <a:ext uri="{FF2B5EF4-FFF2-40B4-BE49-F238E27FC236}">
                <a16:creationId xmlns:a16="http://schemas.microsoft.com/office/drawing/2014/main" id="{A563E2DC-E687-4187-A8E1-E0540855C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2444" y="3425955"/>
            <a:ext cx="4194572" cy="23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5963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AAFA8F-9732-4C42-A7CB-F82DA98E0F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Personal access tokens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4B6ECC1-32B9-4D41-8858-5DF3FDD316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 Generate new token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암호 인증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F3BA71-BBA4-4E06-8FD4-19F1557CD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40" y="1620391"/>
            <a:ext cx="9667180" cy="1996298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8F9C9DB-FC37-4495-9E19-128D885C1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508" y="3780631"/>
            <a:ext cx="3629025" cy="3571875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E2298C4F-B30D-415C-BB81-BD49FF09C2EE}"/>
              </a:ext>
            </a:extLst>
          </p:cNvPr>
          <p:cNvSpPr/>
          <p:nvPr/>
        </p:nvSpPr>
        <p:spPr>
          <a:xfrm>
            <a:off x="594172" y="2916535"/>
            <a:ext cx="2664296" cy="3684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BC38597-5E97-40C2-9919-982D5BF829EC}"/>
              </a:ext>
            </a:extLst>
          </p:cNvPr>
          <p:cNvSpPr/>
          <p:nvPr/>
        </p:nvSpPr>
        <p:spPr>
          <a:xfrm>
            <a:off x="8731076" y="2277313"/>
            <a:ext cx="1572320" cy="3684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7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175F9F-1FB8-454F-A648-27BFE57286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값</a:t>
            </a:r>
            <a:r>
              <a:rPr lang="en-US" altLang="ko-KR" dirty="0"/>
              <a:t> </a:t>
            </a:r>
            <a:r>
              <a:rPr lang="ko-KR" altLang="en-US" dirty="0"/>
              <a:t>입력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593E49-CAEE-4209-965E-965A94A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Generate token</a:t>
            </a:r>
          </a:p>
          <a:p>
            <a:r>
              <a:rPr lang="ko-KR" altLang="en-US" dirty="0"/>
              <a:t>범위 선택</a:t>
            </a:r>
            <a:endParaRPr lang="en-US" altLang="ko-KR" dirty="0"/>
          </a:p>
          <a:p>
            <a:pPr lvl="1"/>
            <a:r>
              <a:rPr lang="ko-KR" altLang="en-US" dirty="0"/>
              <a:t>모두 선택</a:t>
            </a:r>
            <a:endParaRPr lang="en-US" altLang="ko-KR" dirty="0"/>
          </a:p>
          <a:p>
            <a:pPr lvl="2"/>
            <a:r>
              <a:rPr lang="en-US" altLang="ko-KR" dirty="0"/>
              <a:t>Publish </a:t>
            </a:r>
            <a:r>
              <a:rPr lang="ko-KR" altLang="en-US" dirty="0"/>
              <a:t>기능을 위해 </a:t>
            </a:r>
            <a:endParaRPr lang="en-US" altLang="ko-KR" dirty="0"/>
          </a:p>
          <a:p>
            <a:pPr lvl="1"/>
            <a:r>
              <a:rPr lang="ko-KR" altLang="en-US" dirty="0"/>
              <a:t>상황에 따라</a:t>
            </a:r>
            <a:endParaRPr lang="en-US" altLang="ko-KR" dirty="0"/>
          </a:p>
          <a:p>
            <a:pPr lvl="2"/>
            <a:r>
              <a:rPr lang="en-US" altLang="ko-KR" dirty="0"/>
              <a:t>Repo, Workflow, gist</a:t>
            </a:r>
            <a:r>
              <a:rPr lang="ko-KR" altLang="en-US" dirty="0"/>
              <a:t> 정도</a:t>
            </a:r>
            <a:r>
              <a:rPr lang="en-US" altLang="ko-KR" dirty="0"/>
              <a:t> </a:t>
            </a:r>
            <a:r>
              <a:rPr lang="ko-KR" altLang="en-US" dirty="0"/>
              <a:t>선택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FAF73D-6BAD-4053-A4BE-79CC56902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97" y="3204567"/>
            <a:ext cx="5251450" cy="3600400"/>
          </a:xfrm>
          <a:prstGeom prst="rect">
            <a:avLst/>
          </a:prstGeom>
          <a:ln>
            <a:solidFill>
              <a:srgbClr val="0000FF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26EFA94-011B-4E96-841C-63070E699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0756" y="180231"/>
            <a:ext cx="4326171" cy="7184533"/>
          </a:xfrm>
          <a:prstGeom prst="rect">
            <a:avLst/>
          </a:prstGeom>
          <a:ln>
            <a:solidFill>
              <a:srgbClr val="0000FF"/>
            </a:solidFill>
          </a:ln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768D604-80FA-49D8-8CB2-D4B367A059A2}"/>
              </a:ext>
            </a:extLst>
          </p:cNvPr>
          <p:cNvSpPr/>
          <p:nvPr/>
        </p:nvSpPr>
        <p:spPr>
          <a:xfrm>
            <a:off x="5741947" y="7012609"/>
            <a:ext cx="1296144" cy="368423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CA295EF-0C80-4D09-A2AB-901171D28649}"/>
              </a:ext>
            </a:extLst>
          </p:cNvPr>
          <p:cNvSpPr/>
          <p:nvPr/>
        </p:nvSpPr>
        <p:spPr>
          <a:xfrm>
            <a:off x="420391" y="3993439"/>
            <a:ext cx="3558157" cy="1920538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0475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17E95E-43CB-4BDA-AA4E-4783D9AA19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생성된 개인 접근 토큰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D3E156-8515-41B8-A9C8-49834B0454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잘 보관 필요</a:t>
            </a:r>
            <a:endParaRPr lang="en-US" altLang="ko-KR" dirty="0"/>
          </a:p>
          <a:p>
            <a:pPr lvl="1"/>
            <a:r>
              <a:rPr lang="ko-KR" altLang="en-US" dirty="0"/>
              <a:t>후에 토큰이 표시되지 않음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7B383A-8A74-48ED-A958-8A0211BB1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76" y="1836415"/>
            <a:ext cx="8069838" cy="5112568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ED78B73-B467-4F9E-A9EB-85DDA9EDE7E5}"/>
              </a:ext>
            </a:extLst>
          </p:cNvPr>
          <p:cNvSpPr/>
          <p:nvPr/>
        </p:nvSpPr>
        <p:spPr>
          <a:xfrm>
            <a:off x="4050556" y="4741550"/>
            <a:ext cx="5112568" cy="1559361"/>
          </a:xfrm>
          <a:prstGeom prst="rect">
            <a:avLst/>
          </a:prstGeom>
          <a:noFill/>
          <a:ln w="127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5365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810E03-B42F-4A95-9EE6-CCF6C166EC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지역에서 접근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6A0B2DB-2B96-4921-A7B4-74995C5F4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endParaRPr lang="en-US" altLang="ko-KR" dirty="0"/>
          </a:p>
          <a:p>
            <a:pPr lvl="1"/>
            <a:r>
              <a:rPr lang="en-US" altLang="ko-KR" dirty="0"/>
              <a:t>edu4py / kang07060*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Personal Access Token</a:t>
            </a:r>
          </a:p>
          <a:p>
            <a:pPr lvl="1"/>
            <a:r>
              <a:rPr lang="en-US" altLang="ko-KR" dirty="0"/>
              <a:t>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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$ git</a:t>
            </a:r>
            <a:r>
              <a:rPr lang="ko-KR" altLang="en-US" dirty="0"/>
              <a:t> </a:t>
            </a:r>
            <a:r>
              <a:rPr lang="en-US" altLang="ko-KR" dirty="0"/>
              <a:t>push</a:t>
            </a:r>
          </a:p>
          <a:p>
            <a:pPr lvl="1"/>
            <a:r>
              <a:rPr lang="en-US" altLang="ko-KR" dirty="0"/>
              <a:t>$ git push https://{token}@github.com/{username}/{repo_name}.git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$ git push https://</a:t>
            </a:r>
            <a:r>
              <a:rPr lang="en-US" altLang="ko-KR" dirty="0">
                <a:solidFill>
                  <a:srgbClr val="FF0000"/>
                </a:solidFill>
              </a:rPr>
              <a:t>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</a:t>
            </a:r>
            <a:r>
              <a:rPr lang="en-US" altLang="ko-KR" dirty="0"/>
              <a:t>@github.com/</a:t>
            </a:r>
            <a:r>
              <a:rPr lang="en-US" altLang="ko-KR" dirty="0">
                <a:solidFill>
                  <a:srgbClr val="FF0000"/>
                </a:solidFill>
              </a:rPr>
              <a:t>edu4py</a:t>
            </a:r>
            <a:r>
              <a:rPr lang="en-US" altLang="ko-KR" dirty="0"/>
              <a:t>/repo-edu4.git</a:t>
            </a:r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08462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52500-1C97-48B6-AC25-B36ACE338A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6F4F9D-0616-4EAD-B9EE-8EA872A2A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BF51145-E8B0-4041-ADD5-7DEBC970A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348" y="1044327"/>
            <a:ext cx="6016575" cy="579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581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17718-679F-4757-A9B6-0682826AAC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이해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28630C-2285-403A-963F-586E68FB7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Github</a:t>
            </a:r>
            <a:endParaRPr lang="en-US" altLang="ko-KR" dirty="0"/>
          </a:p>
          <a:p>
            <a:pPr lvl="1"/>
            <a:r>
              <a:rPr lang="ko-KR" altLang="en-US" dirty="0"/>
              <a:t>버전 관리를 위한 서버 저장소 및 프로젝트 개발을 위한 협업 관리 서비스</a:t>
            </a:r>
            <a:endParaRPr lang="en-US" altLang="ko-KR" dirty="0"/>
          </a:p>
          <a:p>
            <a:pPr lvl="2"/>
            <a:r>
              <a:rPr lang="ko-KR" altLang="en-US" dirty="0"/>
              <a:t>시스템 개발자와 운영을 담당하는 정보기술 전문가 사이의 소통</a:t>
            </a:r>
            <a:r>
              <a:rPr lang="en-US" altLang="ko-KR" dirty="0"/>
              <a:t>, </a:t>
            </a:r>
            <a:r>
              <a:rPr lang="ko-KR" altLang="en-US" dirty="0"/>
              <a:t>협업</a:t>
            </a:r>
            <a:r>
              <a:rPr lang="en-US" altLang="ko-KR" dirty="0"/>
              <a:t>, </a:t>
            </a:r>
            <a:r>
              <a:rPr lang="ko-KR" altLang="en-US" dirty="0"/>
              <a:t>통합 및 자동화 지원</a:t>
            </a:r>
          </a:p>
          <a:p>
            <a:pPr lvl="2"/>
            <a:r>
              <a:rPr lang="ko-KR" altLang="en-US" dirty="0"/>
              <a:t>전 세계 개발자가 함께 개발 지원</a:t>
            </a:r>
            <a:endParaRPr lang="en-US" altLang="ko-KR" dirty="0"/>
          </a:p>
          <a:p>
            <a:pPr lvl="1"/>
            <a:r>
              <a:rPr lang="ko-KR" altLang="en-US" dirty="0"/>
              <a:t>프로젝트 소스 공유와 협업 소프트웨어 빌드 플랫폼</a:t>
            </a:r>
            <a:endParaRPr lang="en-US" altLang="ko-KR" dirty="0"/>
          </a:p>
          <a:p>
            <a:pPr lvl="2"/>
            <a:r>
              <a:rPr lang="ko-KR" altLang="en-US" dirty="0"/>
              <a:t>개발자들의 소셜 네트웍 서비스 </a:t>
            </a:r>
            <a:r>
              <a:rPr lang="en-US" altLang="ko-KR" dirty="0"/>
              <a:t>SNS</a:t>
            </a:r>
          </a:p>
          <a:p>
            <a:pPr lvl="2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0BA9FF-D476-4D4E-BD22-9C19F47F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91" y="3492599"/>
            <a:ext cx="4439641" cy="230861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0EF045-36D7-4A0E-B009-7EB1D59C3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4732" y="3020440"/>
            <a:ext cx="3372983" cy="18398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EFE192F-5C27-43B7-B3E9-1BA5D702262D}"/>
              </a:ext>
            </a:extLst>
          </p:cNvPr>
          <p:cNvSpPr txBox="1"/>
          <p:nvPr/>
        </p:nvSpPr>
        <p:spPr>
          <a:xfrm>
            <a:off x="2322364" y="5738272"/>
            <a:ext cx="74991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+ </a:t>
            </a:r>
            <a:r>
              <a:rPr lang="ko-KR" altLang="en-US" dirty="0">
                <a:solidFill>
                  <a:srgbClr val="00B050"/>
                </a:solidFill>
              </a:rPr>
              <a:t>시스템 개발자와 운영을 담당하는 정보기술 전문가 사이의</a:t>
            </a:r>
            <a:endParaRPr lang="en-US" altLang="ko-KR" dirty="0">
              <a:solidFill>
                <a:srgbClr val="00B050"/>
              </a:solidFill>
            </a:endParaRPr>
          </a:p>
          <a:p>
            <a:r>
              <a:rPr lang="ko-KR" altLang="en-US" dirty="0">
                <a:solidFill>
                  <a:srgbClr val="00B050"/>
                </a:solidFill>
              </a:rPr>
              <a:t>   소통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협업</a:t>
            </a:r>
            <a:r>
              <a:rPr lang="en-US" altLang="ko-KR" dirty="0">
                <a:solidFill>
                  <a:srgbClr val="00B050"/>
                </a:solidFill>
              </a:rPr>
              <a:t>, </a:t>
            </a:r>
            <a:r>
              <a:rPr lang="ko-KR" altLang="en-US" dirty="0">
                <a:solidFill>
                  <a:srgbClr val="00B050"/>
                </a:solidFill>
              </a:rPr>
              <a:t>통합 및 자동화 지원</a:t>
            </a:r>
          </a:p>
        </p:txBody>
      </p:sp>
    </p:spTree>
    <p:extLst>
      <p:ext uri="{BB962C8B-B14F-4D97-AF65-F5344CB8AC3E}">
        <p14:creationId xmlns:p14="http://schemas.microsoft.com/office/powerpoint/2010/main" val="733129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B22D4D-9EE2-4665-9704-C8418E4D28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서비스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B48378A-CE25-4B88-B801-D22E9AADB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0BEBAF7-E3B4-413C-ACC2-E71334BCE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321" y="986304"/>
            <a:ext cx="6000750" cy="3238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F0D0594-3439-469C-A911-9FCCF4FC7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29" y="4224804"/>
            <a:ext cx="6066806" cy="2754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2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750CCE-1B3B-41E8-863E-ABDD8BF449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18E94A-F69D-4BD4-BF2C-DDB1CB7F3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9BC647-6D49-4F01-B375-A39465FA4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33" y="2052703"/>
            <a:ext cx="4478022" cy="309608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BE2A02-7CC9-4709-A035-29D2AF095DE0}"/>
              </a:ext>
            </a:extLst>
          </p:cNvPr>
          <p:cNvSpPr/>
          <p:nvPr/>
        </p:nvSpPr>
        <p:spPr>
          <a:xfrm>
            <a:off x="522164" y="6423602"/>
            <a:ext cx="732831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800" dirty="0">
                <a:hlinkClick r:id="rId3"/>
              </a:rPr>
              <a:t>https://www.coursereport.com/blog/what-is-github</a:t>
            </a:r>
            <a:endParaRPr lang="en-US" altLang="ko-KR" sz="1800" dirty="0"/>
          </a:p>
          <a:p>
            <a:endParaRPr lang="ko-KR" altLang="en-US" sz="1800" dirty="0"/>
          </a:p>
        </p:txBody>
      </p:sp>
      <p:pic>
        <p:nvPicPr>
          <p:cNvPr id="4098" name="Picture 2" descr="bf546ec3acd964673bf5f6302125fd93_step-4-github-and-git-clones">
            <a:extLst>
              <a:ext uri="{FF2B5EF4-FFF2-40B4-BE49-F238E27FC236}">
                <a16:creationId xmlns:a16="http://schemas.microsoft.com/office/drawing/2014/main" id="{079B1188-882F-4E8C-BAAA-E651E376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3054" y="2041780"/>
            <a:ext cx="5566213" cy="3096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1943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7BD92B-A116-45B4-A70A-AFCD12BEF3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깃과 </a:t>
            </a:r>
            <a:r>
              <a:rPr lang="ko-KR" altLang="en-US" dirty="0" err="1"/>
              <a:t>깃허브의</a:t>
            </a:r>
            <a:r>
              <a:rPr lang="ko-KR" altLang="en-US" dirty="0"/>
              <a:t> 연산 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C3D33D-E8EC-4E13-A75D-4477D1398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Push</a:t>
            </a:r>
            <a:r>
              <a:rPr lang="ko-KR" altLang="en-US" dirty="0"/>
              <a:t> </a:t>
            </a:r>
            <a:endParaRPr lang="en-US" altLang="ko-KR" dirty="0"/>
          </a:p>
          <a:p>
            <a:pPr lvl="1"/>
            <a:r>
              <a:rPr lang="ko-KR" altLang="en-US" dirty="0"/>
              <a:t>서버로 올리기</a:t>
            </a:r>
            <a:endParaRPr lang="en-US" altLang="ko-KR" dirty="0"/>
          </a:p>
          <a:p>
            <a:r>
              <a:rPr lang="en-US" altLang="ko-KR" dirty="0"/>
              <a:t>Pull</a:t>
            </a:r>
          </a:p>
          <a:p>
            <a:pPr lvl="1"/>
            <a:r>
              <a:rPr lang="ko-KR" altLang="en-US" dirty="0"/>
              <a:t>지역</a:t>
            </a:r>
            <a:r>
              <a:rPr lang="en-US" altLang="ko-KR" dirty="0"/>
              <a:t> </a:t>
            </a:r>
            <a:r>
              <a:rPr lang="ko-KR" altLang="en-US" dirty="0"/>
              <a:t>저장소로 내리기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D25B08-2EEE-4E4A-9430-F09F3FDA3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1785" y="2772519"/>
            <a:ext cx="7337822" cy="357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347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43FF99-BA43-4DAD-B7B8-56B09078AE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ko-KR" altLang="en-US" dirty="0"/>
              <a:t> 사이트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77EABC-6B1F-457A-8F66-DB39B59F6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분산 버전 관리 툴인 깃 저장소 호스팅을 지원하는 웹 서비스</a:t>
            </a:r>
            <a:endParaRPr lang="en-US" altLang="ko-KR" dirty="0"/>
          </a:p>
          <a:p>
            <a:pPr lvl="1"/>
            <a:r>
              <a:rPr lang="ko-KR" altLang="en-US" dirty="0"/>
              <a:t>루비 온 </a:t>
            </a:r>
            <a:r>
              <a:rPr lang="ko-KR" altLang="en-US" dirty="0" err="1"/>
              <a:t>레일스로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/>
            <a:r>
              <a:rPr lang="ko-KR" altLang="en-US" dirty="0"/>
              <a:t>영리적인 서비스와 오픈소스를 위한 무상 서비스를 모두 제공</a:t>
            </a:r>
            <a:endParaRPr lang="en-US" altLang="ko-KR" dirty="0"/>
          </a:p>
          <a:p>
            <a:pPr lvl="1"/>
            <a:r>
              <a:rPr lang="ko-KR" altLang="en-US" dirty="0"/>
              <a:t>현재 가장 인기있는 버전관리</a:t>
            </a:r>
            <a:r>
              <a:rPr lang="en-US" altLang="ko-KR" dirty="0"/>
              <a:t> </a:t>
            </a:r>
            <a:r>
              <a:rPr lang="ko-KR" altLang="en-US" dirty="0"/>
              <a:t>저장소 호스팅 서비스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2018</a:t>
            </a:r>
            <a:r>
              <a:rPr lang="ko-KR" altLang="en-US" dirty="0"/>
              <a:t>년 </a:t>
            </a:r>
            <a:r>
              <a:rPr lang="en-US" altLang="ko-KR" dirty="0"/>
              <a:t>6</a:t>
            </a:r>
            <a:r>
              <a:rPr lang="ko-KR" altLang="en-US" dirty="0"/>
              <a:t>월 </a:t>
            </a:r>
            <a:r>
              <a:rPr lang="en-US" altLang="ko-KR" dirty="0"/>
              <a:t>4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마이크로소프트는 </a:t>
            </a:r>
            <a:r>
              <a:rPr lang="en-US" altLang="ko-KR" dirty="0"/>
              <a:t>75</a:t>
            </a:r>
            <a:r>
              <a:rPr lang="ko-KR" altLang="en-US" dirty="0"/>
              <a:t>억 달러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9</a:t>
            </a:r>
            <a:r>
              <a:rPr lang="ko-KR" altLang="en-US" dirty="0"/>
              <a:t>조원</a:t>
            </a:r>
            <a:r>
              <a:rPr lang="en-US" altLang="ko-KR" dirty="0"/>
              <a:t>)</a:t>
            </a:r>
            <a:r>
              <a:rPr lang="ko-KR" altLang="en-US" dirty="0"/>
              <a:t>에 </a:t>
            </a:r>
            <a:r>
              <a:rPr lang="ko-KR" altLang="en-US" dirty="0" err="1"/>
              <a:t>깃허브를</a:t>
            </a:r>
            <a:r>
              <a:rPr lang="ko-KR" altLang="en-US" dirty="0"/>
              <a:t> 인수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오픈 소스 소프트웨어의 성지</a:t>
            </a:r>
            <a:endParaRPr lang="en-US" altLang="ko-KR" dirty="0"/>
          </a:p>
          <a:p>
            <a:pPr lvl="1"/>
            <a:r>
              <a:rPr lang="en-US" altLang="ko-KR" dirty="0" err="1"/>
              <a:t>Tensorflow</a:t>
            </a:r>
            <a:endParaRPr lang="en-US" altLang="ko-KR" dirty="0"/>
          </a:p>
          <a:p>
            <a:pPr lvl="2"/>
            <a:r>
              <a:rPr lang="en-US" altLang="ko-KR" dirty="0">
                <a:hlinkClick r:id="rId2"/>
              </a:rPr>
              <a:t>https://github.com/tensorflow/tensorflow</a:t>
            </a:r>
            <a:endParaRPr lang="en-US" altLang="ko-KR" dirty="0"/>
          </a:p>
          <a:p>
            <a:pPr lvl="1"/>
            <a:r>
              <a:rPr lang="en-US" altLang="ko-KR" dirty="0"/>
              <a:t>Visual</a:t>
            </a:r>
            <a:r>
              <a:rPr lang="ko-KR" altLang="en-US" dirty="0"/>
              <a:t> </a:t>
            </a:r>
            <a:r>
              <a:rPr lang="en-US" altLang="ko-KR" dirty="0"/>
              <a:t>Studio Code</a:t>
            </a:r>
          </a:p>
          <a:p>
            <a:pPr lvl="2"/>
            <a:r>
              <a:rPr lang="en-US" altLang="ko-KR" dirty="0">
                <a:hlinkClick r:id="rId3"/>
              </a:rPr>
              <a:t>https://github.com/microsoft/vscode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유사</a:t>
            </a:r>
            <a:r>
              <a:rPr lang="en-US" altLang="ko-KR" dirty="0"/>
              <a:t> </a:t>
            </a:r>
            <a:r>
              <a:rPr lang="ko-KR" altLang="en-US" dirty="0"/>
              <a:t>서비스</a:t>
            </a:r>
            <a:endParaRPr lang="en-US" altLang="ko-KR" dirty="0"/>
          </a:p>
          <a:p>
            <a:pPr lvl="1"/>
            <a:r>
              <a:rPr lang="en-US" altLang="ko-KR" dirty="0"/>
              <a:t>Bitbucket</a:t>
            </a:r>
          </a:p>
          <a:p>
            <a:pPr lvl="2"/>
            <a:r>
              <a:rPr lang="en-US" altLang="ko-KR" dirty="0">
                <a:hlinkClick r:id="rId4"/>
              </a:rPr>
              <a:t>https://bitbucket.org/</a:t>
            </a:r>
            <a:endParaRPr lang="en-US" altLang="ko-KR" dirty="0"/>
          </a:p>
          <a:p>
            <a:pPr lvl="1"/>
            <a:r>
              <a:rPr lang="en-US" altLang="ko-KR" dirty="0"/>
              <a:t>GitLab</a:t>
            </a:r>
          </a:p>
          <a:p>
            <a:pPr lvl="2"/>
            <a:r>
              <a:rPr lang="en-US" altLang="ko-KR" dirty="0">
                <a:hlinkClick r:id="rId5"/>
              </a:rPr>
              <a:t>https://about.gitlab.com/</a:t>
            </a:r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4551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4ACC66-F34B-44B8-95A4-A033E6F06A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깃허브</a:t>
            </a:r>
            <a:r>
              <a:rPr lang="en-US" altLang="ko-KR" dirty="0"/>
              <a:t> </a:t>
            </a:r>
            <a:r>
              <a:rPr lang="ko-KR" altLang="en-US" dirty="0"/>
              <a:t>공식 문서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C6D76C-B376-4781-BA17-B9A4CEF867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https://docs.github.com/en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1867FAE-DAF7-4B40-97AE-9D72A9AE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0711" y="1689255"/>
            <a:ext cx="5691977" cy="523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23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7272</TotalTime>
  <Words>878</Words>
  <Application>Microsoft Office PowerPoint</Application>
  <PresentationFormat>사용자 지정</PresentationFormat>
  <Paragraphs>180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Pretendard</vt:lpstr>
      <vt:lpstr>Pretendard SemiBold</vt:lpstr>
      <vt:lpstr>맑은 고딕</vt:lpstr>
      <vt:lpstr>산돌명조B</vt:lpstr>
      <vt:lpstr>Arial</vt:lpstr>
      <vt:lpstr>Tahoma</vt:lpstr>
      <vt:lpstr>Office 테마</vt:lpstr>
      <vt:lpstr>PowerPoint 프레젠테이션</vt:lpstr>
      <vt:lpstr>PowerPoint 프레젠테이션</vt:lpstr>
      <vt:lpstr>PowerPoint 프레젠테이션</vt:lpstr>
      <vt:lpstr>깃허브 이해</vt:lpstr>
      <vt:lpstr>깃허브 서비스</vt:lpstr>
      <vt:lpstr>깃과 깃허브</vt:lpstr>
      <vt:lpstr>깃과 깃허브의 연산 </vt:lpstr>
      <vt:lpstr>깃허브 사이트</vt:lpstr>
      <vt:lpstr>깃허브 공식 문서</vt:lpstr>
      <vt:lpstr>Github hello world</vt:lpstr>
      <vt:lpstr>깃허브 학습 사이트</vt:lpstr>
      <vt:lpstr>깃허브 소개</vt:lpstr>
      <vt:lpstr>PowerPoint 프레젠테이션</vt:lpstr>
      <vt:lpstr>깃허브 계정 만들기 1/2</vt:lpstr>
      <vt:lpstr>계정 만들기 2/2</vt:lpstr>
      <vt:lpstr>계정 생성 성공</vt:lpstr>
      <vt:lpstr>초기화면 또는 github.com 접속 </vt:lpstr>
      <vt:lpstr>저장소 생성 1/3</vt:lpstr>
      <vt:lpstr>저장소 생성 2/3</vt:lpstr>
      <vt:lpstr>저장소 생성 3/3</vt:lpstr>
      <vt:lpstr>README.md</vt:lpstr>
      <vt:lpstr>저장소 삭제</vt:lpstr>
      <vt:lpstr>개인 페이지 살펴보기</vt:lpstr>
      <vt:lpstr>다시, 깃허브 저장소 생성</vt:lpstr>
      <vt:lpstr>PowerPoint 프레젠테이션</vt:lpstr>
      <vt:lpstr>PowerPoint 프레젠테이션</vt:lpstr>
      <vt:lpstr>개인 접근 토큰 인증 개요</vt:lpstr>
      <vt:lpstr>Personal Access Tokens</vt:lpstr>
      <vt:lpstr>프로파일 settings 메뉴</vt:lpstr>
      <vt:lpstr>Personal access tokens</vt:lpstr>
      <vt:lpstr>값 입력</vt:lpstr>
      <vt:lpstr>생성된 개인 접근 토큰</vt:lpstr>
      <vt:lpstr>지역에서 접근 방법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LDESIGN</dc:creator>
  <cp:lastModifiedBy>강환수</cp:lastModifiedBy>
  <cp:revision>155</cp:revision>
  <dcterms:created xsi:type="dcterms:W3CDTF">2022-02-09T00:16:14Z</dcterms:created>
  <dcterms:modified xsi:type="dcterms:W3CDTF">2022-05-24T08:09:00Z</dcterms:modified>
</cp:coreProperties>
</file>